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 id="214748366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y="5143500" cx="9144000"/>
  <p:notesSz cx="6858000" cy="9144000"/>
  <p:embeddedFontLst>
    <p:embeddedFont>
      <p:font typeface="Roboto"/>
      <p:regular r:id="rId26"/>
      <p:bold r:id="rId27"/>
      <p:italic r:id="rId28"/>
      <p:boldItalic r:id="rId29"/>
    </p:embeddedFont>
    <p:embeddedFont>
      <p:font typeface="Google Sans Medium"/>
      <p:regular r:id="rId30"/>
      <p:bold r:id="rId31"/>
      <p:italic r:id="rId32"/>
      <p:boldItalic r:id="rId33"/>
    </p:embeddedFont>
    <p:embeddedFont>
      <p:font typeface="Google Sans"/>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font" Target="fonts/Roboto-regular.fntdata"/><Relationship Id="rId25" Type="http://schemas.openxmlformats.org/officeDocument/2006/relationships/slide" Target="slides/slide20.xml"/><Relationship Id="rId28" Type="http://schemas.openxmlformats.org/officeDocument/2006/relationships/font" Target="fonts/Roboto-italic.fntdata"/><Relationship Id="rId27" Type="http://schemas.openxmlformats.org/officeDocument/2006/relationships/font" Target="fonts/Robot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Roboto-boldItalic.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GoogleSansMedium-bold.fntdata"/><Relationship Id="rId30" Type="http://schemas.openxmlformats.org/officeDocument/2006/relationships/font" Target="fonts/GoogleSansMedium-regular.fntdata"/><Relationship Id="rId11" Type="http://schemas.openxmlformats.org/officeDocument/2006/relationships/slide" Target="slides/slide6.xml"/><Relationship Id="rId33" Type="http://schemas.openxmlformats.org/officeDocument/2006/relationships/font" Target="fonts/GoogleSansMedium-boldItalic.fntdata"/><Relationship Id="rId10" Type="http://schemas.openxmlformats.org/officeDocument/2006/relationships/slide" Target="slides/slide5.xml"/><Relationship Id="rId32" Type="http://schemas.openxmlformats.org/officeDocument/2006/relationships/font" Target="fonts/GoogleSansMedium-italic.fntdata"/><Relationship Id="rId13" Type="http://schemas.openxmlformats.org/officeDocument/2006/relationships/slide" Target="slides/slide8.xml"/><Relationship Id="rId35" Type="http://schemas.openxmlformats.org/officeDocument/2006/relationships/font" Target="fonts/GoogleSans-bold.fntdata"/><Relationship Id="rId12" Type="http://schemas.openxmlformats.org/officeDocument/2006/relationships/slide" Target="slides/slide7.xml"/><Relationship Id="rId34" Type="http://schemas.openxmlformats.org/officeDocument/2006/relationships/font" Target="fonts/GoogleSans-regular.fntdata"/><Relationship Id="rId15" Type="http://schemas.openxmlformats.org/officeDocument/2006/relationships/slide" Target="slides/slide10.xml"/><Relationship Id="rId37" Type="http://schemas.openxmlformats.org/officeDocument/2006/relationships/font" Target="fonts/GoogleSans-boldItalic.fntdata"/><Relationship Id="rId14" Type="http://schemas.openxmlformats.org/officeDocument/2006/relationships/slide" Target="slides/slide9.xml"/><Relationship Id="rId36" Type="http://schemas.openxmlformats.org/officeDocument/2006/relationships/font" Target="fonts/GoogleSans-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vid.gobusiness.gov.sg/guides/retailsmrrequirements30Jan.pdf"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 name="Shape 75"/>
        <p:cNvGrpSpPr/>
        <p:nvPr/>
      </p:nvGrpSpPr>
      <p:grpSpPr>
        <a:xfrm>
          <a:off x="0" y="0"/>
          <a:ext cx="0" cy="0"/>
          <a:chOff x="0" y="0"/>
          <a:chExt cx="0" cy="0"/>
        </a:xfrm>
      </p:grpSpPr>
      <p:sp>
        <p:nvSpPr>
          <p:cNvPr id="76" name="Google Shape;76;g7b6cf4d75f_91_2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7b6cf4d75f_91_2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dk1"/>
                </a:solidFill>
              </a:rPr>
              <a:t>Problem Statement</a:t>
            </a:r>
            <a:endParaRPr sz="1000">
              <a:solidFill>
                <a:schemeClr val="dk1"/>
              </a:solidFill>
            </a:endParaRPr>
          </a:p>
          <a:p>
            <a:pPr indent="0" lvl="0" marL="0" rtl="0" algn="l">
              <a:spcBef>
                <a:spcPts val="0"/>
              </a:spcBef>
              <a:spcAft>
                <a:spcPts val="0"/>
              </a:spcAft>
              <a:buNone/>
            </a:pPr>
            <a:r>
              <a:rPr lang="en" sz="1000">
                <a:solidFill>
                  <a:schemeClr val="dk1"/>
                </a:solidFill>
              </a:rPr>
              <a:t>Going to a department store for finding cosmetics might not be that easy under Covid. Beauty Advisors (BAs) in department stores are key persons to recommend products based on skin condition, suggest colors for make-up and show make-up hints, following up with customer history.</a:t>
            </a:r>
            <a:endParaRPr sz="1000">
              <a:solidFill>
                <a:schemeClr val="dk1"/>
              </a:solidFill>
            </a:endParaRPr>
          </a:p>
          <a:p>
            <a:pPr indent="0" lvl="0" marL="0" rtl="0" algn="l">
              <a:spcBef>
                <a:spcPts val="0"/>
              </a:spcBef>
              <a:spcAft>
                <a:spcPts val="0"/>
              </a:spcAft>
              <a:buNone/>
            </a:pPr>
            <a:r>
              <a:t/>
            </a:r>
            <a:endParaRPr sz="1000">
              <a:solidFill>
                <a:schemeClr val="dk1"/>
              </a:solidFill>
            </a:endParaRPr>
          </a:p>
          <a:p>
            <a:pPr indent="0" lvl="0" marL="0" rtl="0" algn="l">
              <a:spcBef>
                <a:spcPts val="0"/>
              </a:spcBef>
              <a:spcAft>
                <a:spcPts val="0"/>
              </a:spcAft>
              <a:buNone/>
            </a:pPr>
            <a:r>
              <a:rPr lang="en" sz="1000" u="sng">
                <a:solidFill>
                  <a:schemeClr val="dk1"/>
                </a:solidFill>
              </a:rPr>
              <a:t>Target Audience</a:t>
            </a:r>
            <a:endParaRPr sz="1000" u="sng">
              <a:solidFill>
                <a:schemeClr val="dk1"/>
              </a:solidFill>
            </a:endParaRPr>
          </a:p>
          <a:p>
            <a:pPr indent="0" lvl="0" marL="0" rtl="0" algn="l">
              <a:spcBef>
                <a:spcPts val="0"/>
              </a:spcBef>
              <a:spcAft>
                <a:spcPts val="0"/>
              </a:spcAft>
              <a:buNone/>
            </a:pPr>
            <a:r>
              <a:rPr lang="en" sz="1000">
                <a:solidFill>
                  <a:schemeClr val="dk1"/>
                </a:solidFill>
                <a:highlight>
                  <a:srgbClr val="FFFFFF"/>
                </a:highlight>
              </a:rPr>
              <a:t>Head of Sales,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Head of Customer Experience, </a:t>
            </a:r>
            <a:endParaRPr sz="1000">
              <a:solidFill>
                <a:schemeClr val="dk1"/>
              </a:solidFill>
              <a:highlight>
                <a:srgbClr val="FFFFFF"/>
              </a:highlight>
            </a:endParaRPr>
          </a:p>
          <a:p>
            <a:pPr indent="0" lvl="0" marL="0" rtl="0" algn="l">
              <a:spcBef>
                <a:spcPts val="0"/>
              </a:spcBef>
              <a:spcAft>
                <a:spcPts val="0"/>
              </a:spcAft>
              <a:buNone/>
            </a:pPr>
            <a:r>
              <a:rPr lang="en" sz="1000">
                <a:solidFill>
                  <a:schemeClr val="dk1"/>
                </a:solidFill>
                <a:highlight>
                  <a:srgbClr val="FFFFFF"/>
                </a:highlight>
              </a:rPr>
              <a:t>Head of Digital Transformation</a:t>
            </a:r>
            <a:endParaRPr sz="1000">
              <a:solidFill>
                <a:schemeClr val="dk1"/>
              </a:solidFill>
              <a:highlight>
                <a:srgbClr val="FFFFFF"/>
              </a:highlight>
            </a:endParaRPr>
          </a:p>
          <a:p>
            <a:pPr indent="0" lvl="0" marL="0" rtl="0" algn="l">
              <a:spcBef>
                <a:spcPts val="0"/>
              </a:spcBef>
              <a:spcAft>
                <a:spcPts val="0"/>
              </a:spcAft>
              <a:buNone/>
            </a:pPr>
            <a:r>
              <a:t/>
            </a:r>
            <a:endParaRPr sz="1000">
              <a:solidFill>
                <a:schemeClr val="dk1"/>
              </a:solidFill>
              <a:highlight>
                <a:srgbClr val="FFFFFF"/>
              </a:highlight>
            </a:endParaRPr>
          </a:p>
          <a:p>
            <a:pPr indent="0" lvl="0" marL="0" rtl="0" algn="l">
              <a:spcBef>
                <a:spcPts val="0"/>
              </a:spcBef>
              <a:spcAft>
                <a:spcPts val="0"/>
              </a:spcAft>
              <a:buNone/>
            </a:pPr>
            <a:r>
              <a:rPr lang="en" sz="1000" u="sng">
                <a:solidFill>
                  <a:schemeClr val="dk1"/>
                </a:solidFill>
                <a:highlight>
                  <a:srgbClr val="FFFFFF"/>
                </a:highlight>
              </a:rPr>
              <a:t>Spoken Content</a:t>
            </a:r>
            <a:endParaRPr sz="1000" u="sng">
              <a:solidFill>
                <a:schemeClr val="dk1"/>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Good [whatever] [whoever], the problem I'll be addressing today concerns the predicament of Beauty Advisors working under the restrictions caused by Covid.</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heads of function I'll like to target are the Head of Sales, Head of Customer Experience and Head of Digital Transformation.</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For this presentation, I'll be pitching solutions built with Google Workspace and Google Cloud to a fictional company named Goophora. Goophora is based in Singapore and currently has many Beauty Advisors under its employment.</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I'll demonstrate how Google can help Goophora transform and streamline its Beauty Advising operations to better serve the needs of its customers and to tackle restrictions imposed due to Covid.</a:t>
            </a:r>
            <a:endParaRPr sz="1000" u="sng">
              <a:solidFill>
                <a:schemeClr val="dk1"/>
              </a:solidFill>
              <a:highlight>
                <a:srgbClr val="FFFFFF"/>
              </a:highligh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bd3458a083_0_2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bd3458a083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Google Workspace also offers a Calendar feature which allows Alon to easily manage her daily schedule.</a:t>
            </a:r>
            <a:endParaRPr sz="1000">
              <a:solidFill>
                <a:srgbClr val="555555"/>
              </a:solidFill>
              <a:highlight>
                <a:srgbClr val="FFFFFF"/>
              </a:highlight>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bd3458a083_0_24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bd3458a083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cool thing about Google Calendars is that you can see the schedules of other members within your organization. For example, we’re now looking at the calendar from the manager’s view. He wants to organize a team meeting. What he has to do is to enter Alon’s name into the search box, and Google Calendar will automatically bring up Alon’s schedule. This way, he can avoid scheduling meetings that clashes with Alon’s other commitments.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What’s also helpful is that Google Calendar will send a reminder 5 minutes before every event. This will really help Alon feel less overwhelmed by the deluge of meetings she has everyday.</a:t>
            </a:r>
            <a:endParaRPr sz="1000">
              <a:solidFill>
                <a:srgbClr val="555555"/>
              </a:solidFill>
              <a:highlight>
                <a:srgbClr val="FFFFFF"/>
              </a:highlight>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bd3458a083_0_2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bd3458a083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Another amazing feature of Google Calendar is that it allows you to set-up Appointment Slots. For Alon, she can make use of this feature to schedule, organize and manage her customer appointments.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Let’s now watch a video to have a look at the workflow of this process.</a:t>
            </a:r>
            <a:endParaRPr sz="1000">
              <a:solidFill>
                <a:srgbClr val="555555"/>
              </a:solidFill>
              <a:highlight>
                <a:srgbClr val="FFFFFF"/>
              </a:highlight>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bd3458a083_0_25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bd3458a083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000" u="sng">
                <a:solidFill>
                  <a:srgbClr val="555555"/>
                </a:solidFill>
                <a:highlight>
                  <a:srgbClr val="FFFFFF"/>
                </a:highlight>
              </a:rPr>
              <a:t>Spoken Content</a:t>
            </a:r>
            <a:br>
              <a:rPr lang="en" sz="1000">
                <a:solidFill>
                  <a:srgbClr val="555555"/>
                </a:solidFill>
                <a:highlight>
                  <a:srgbClr val="FFFFFF"/>
                </a:highlight>
              </a:rPr>
            </a:br>
            <a:r>
              <a:rPr lang="en" sz="1000">
                <a:solidFill>
                  <a:schemeClr val="dk1"/>
                </a:solidFill>
              </a:rPr>
              <a:t>From the video, you’ll notice that Alon’s calendar is exposed to the public; this allows the public to make appointment slot bookings with Alon. So what are some of the ways Google can minimize her organization’s exposure to the public?</a:t>
            </a:r>
            <a:endParaRPr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None/>
            </a:pPr>
            <a:r>
              <a:rPr lang="en" sz="1000">
                <a:solidFill>
                  <a:schemeClr val="dk1"/>
                </a:solidFill>
              </a:rPr>
              <a:t>Specific to the Calendar feature, Google Workspace allows admins to control the level of Calendar exposure to the public. This control can apply to the whole organization, or can apply to a single Organizational Unit. In this case, Alon is grouped under ‘Keng Whye’s Test Unit’ and settings applied to this OU are unique only to this OU and do not affect other OUs.</a:t>
            </a:r>
            <a:endParaRPr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None/>
            </a:pPr>
            <a:r>
              <a:rPr lang="en" sz="1000">
                <a:solidFill>
                  <a:schemeClr val="dk1"/>
                </a:solidFill>
              </a:rPr>
              <a:t>At a user level, Alon can also decide the level of exposure she has to the public.</a:t>
            </a:r>
            <a:endParaRPr sz="1000">
              <a:solidFill>
                <a:srgbClr val="555555"/>
              </a:solidFill>
              <a:highlight>
                <a:srgbClr val="FFFFFF"/>
              </a:highligh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bd3458a083_0_27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bd3458a083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We’ve come to the end of the ‘Human’ portion, moving on to the ‘Virtual’ part.</a:t>
            </a:r>
            <a:br>
              <a:rPr lang="en" sz="1000">
                <a:solidFill>
                  <a:schemeClr val="dk1"/>
                </a:solidFill>
              </a:rPr>
            </a:br>
            <a:endParaRPr sz="1000">
              <a:solidFill>
                <a:schemeClr val="dk1"/>
              </a:solidFill>
            </a:endParaRPr>
          </a:p>
          <a:p>
            <a:pPr indent="0" lvl="0" marL="0" rtl="0" algn="just">
              <a:lnSpc>
                <a:spcPct val="115000"/>
              </a:lnSpc>
              <a:spcBef>
                <a:spcPts val="0"/>
              </a:spcBef>
              <a:spcAft>
                <a:spcPts val="0"/>
              </a:spcAft>
              <a:buNone/>
            </a:pPr>
            <a:r>
              <a:rPr lang="en" sz="1000">
                <a:solidFill>
                  <a:schemeClr val="dk1"/>
                </a:solidFill>
              </a:rPr>
              <a:t>One of the ways Goophora can organize its product information online is by building a website with Google Sites. Google Sites is a no-code solution and offers many templates. It is a quick and easy way for Goophora to catalog and list its product information online for the customer’s perusal.</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Here’s an example of how Goophora’s website may look with Google Sites.</a:t>
            </a:r>
            <a:endParaRPr sz="1000">
              <a:solidFill>
                <a:srgbClr val="555555"/>
              </a:solidFill>
              <a:highlight>
                <a:srgbClr val="FFFFFF"/>
              </a:highligh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bd3458a083_0_2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bd3458a083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Google Sheets can also provide an easy way for Goophora to share its product information with customers.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this example, we’re making use of Google Sheet’s Sheet-Linking feature to provide real-time stock availability updates. Recall Alon’s earlier stocktaking sheet - This sheet is linked to that sheet. Therefore, as Alon or her colleagues carry out stocktaking, this sheet is updated real-time and customers can know whether the product they want is in-stock or not in-stock.</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Like the earlier example, Google Sheet makes it easy for Sheet owners to control access. In this case, the sheet is shared to the public, but only viewer access is given.</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If desired, Goophora can improve on the usability of this Sheet by transforming it into an application through Google’s AppSheet. AppSheet is a no-code app-building solution that allows companies to easily prototype and publish highly functional apps.</a:t>
            </a:r>
            <a:endParaRPr sz="1000">
              <a:solidFill>
                <a:srgbClr val="555555"/>
              </a:solidFill>
              <a:highlight>
                <a:srgbClr val="FFFFFF"/>
              </a:highligh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bd3458a083_0_28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bd3458a083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Finally, moving on to the more interesting stuff. Here’s a feature that Goophora might be able to build using Google Cloud’s Machine Learning offerings.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This feature - The ‘Product Recommendation from Facial Analysis’ takes a photo from the user as input, then tags different parts of the user’s face and performs a diagnosis on the different facial parts. Based on the diagnosis, products from Goophora will then be recommended.</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In this example, we’ll only be diagnosing whether there is acne or not. And we’ll be able to assess the severity of the problem and recommend products based on the severity.</a:t>
            </a:r>
            <a:endParaRPr sz="1000">
              <a:solidFill>
                <a:srgbClr val="555555"/>
              </a:solidFill>
              <a:highlight>
                <a:srgbClr val="FFFFFF"/>
              </a:highligh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bd3458a083_0_3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bd3458a083_0_3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rgbClr val="3C4043"/>
                </a:solidFill>
              </a:rPr>
              <a:t>So here’s one possible way that this feature can be built. In this approach, we’re going to be packaging Google’s Cloud Vision API and various Machine Learning models and Workspace APIs into a single API call.</a:t>
            </a:r>
            <a:endParaRPr sz="1000">
              <a:solidFill>
                <a:srgbClr val="3C4043"/>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3C4043"/>
              </a:solidFill>
            </a:endParaRPr>
          </a:p>
          <a:p>
            <a:pPr indent="0" lvl="0" marL="0" rtl="0" algn="just">
              <a:lnSpc>
                <a:spcPct val="115000"/>
              </a:lnSpc>
              <a:spcBef>
                <a:spcPts val="0"/>
              </a:spcBef>
              <a:spcAft>
                <a:spcPts val="0"/>
              </a:spcAft>
              <a:buClr>
                <a:schemeClr val="dk1"/>
              </a:buClr>
              <a:buSzPts val="1100"/>
              <a:buFont typeface="Arial"/>
              <a:buNone/>
            </a:pPr>
            <a:r>
              <a:rPr lang="en" sz="1000">
                <a:solidFill>
                  <a:srgbClr val="3C4043"/>
                </a:solidFill>
              </a:rPr>
              <a:t>Cloud Vision API is responsible for identifying the face in the photo and to tag different parts of the face. Then, Goophora can custom train machine learning models that detect different problems. In our example, we’ll have a model that can detect if there is acne or not. This model can be trained through Google Cloud’s AI platform. </a:t>
            </a:r>
            <a:endParaRPr sz="1000">
              <a:solidFill>
                <a:srgbClr val="3C4043"/>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rgbClr val="3C4043"/>
              </a:solidFill>
            </a:endParaRPr>
          </a:p>
          <a:p>
            <a:pPr indent="0" lvl="0" marL="0" rtl="0" algn="just">
              <a:lnSpc>
                <a:spcPct val="115000"/>
              </a:lnSpc>
              <a:spcBef>
                <a:spcPts val="0"/>
              </a:spcBef>
              <a:spcAft>
                <a:spcPts val="0"/>
              </a:spcAft>
              <a:buClr>
                <a:schemeClr val="dk1"/>
              </a:buClr>
              <a:buSzPts val="1100"/>
              <a:buFont typeface="Arial"/>
              <a:buNone/>
            </a:pPr>
            <a:r>
              <a:rPr lang="en" sz="1000">
                <a:solidFill>
                  <a:srgbClr val="3C4043"/>
                </a:solidFill>
              </a:rPr>
              <a:t>When a user makes a request from a frontend service - It can be Google’s dialogflow or a 3rd party chat application - Our packaged API will receive the input and generate and output and route it to the frontend. The user can then access the output from the frontend service.</a:t>
            </a:r>
            <a:endParaRPr sz="1000">
              <a:solidFill>
                <a:srgbClr val="555555"/>
              </a:solidFill>
              <a:highlight>
                <a:srgbClr val="FFFFFF"/>
              </a:highlight>
            </a:endParaRPr>
          </a:p>
          <a:p>
            <a:pPr indent="0" lvl="0" marL="0" rtl="0" algn="l">
              <a:spcBef>
                <a:spcPts val="0"/>
              </a:spcBef>
              <a:spcAft>
                <a:spcPts val="0"/>
              </a:spcAft>
              <a:buNone/>
            </a:pPr>
            <a:r>
              <a:t/>
            </a:r>
            <a:endParaRPr sz="1350">
              <a:solidFill>
                <a:srgbClr val="555555"/>
              </a:solidFill>
              <a:highlight>
                <a:srgbClr val="FFFFFF"/>
              </a:highlight>
              <a:latin typeface="Roboto"/>
              <a:ea typeface="Roboto"/>
              <a:cs typeface="Roboto"/>
              <a:sym typeface="Robot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bd3458a083_0_29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bd3458a083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Now I have a video to showcase how this feature might possibly work when it's built.</a:t>
            </a:r>
            <a:endParaRPr sz="1000">
              <a:solidFill>
                <a:srgbClr val="555555"/>
              </a:solidFill>
              <a:highlight>
                <a:srgbClr val="FFFFFF"/>
              </a:highlight>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bd3458a083_0_2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bd3458a083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rgbClr val="555555"/>
              </a:solidFill>
              <a:highlight>
                <a:srgbClr val="FFFFFF"/>
              </a:highlight>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7b6cf4d75f_91_30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b6cf4d75f_91_30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3C4043"/>
                </a:solidFill>
                <a:highlight>
                  <a:srgbClr val="FFFFFF"/>
                </a:highlight>
              </a:rPr>
              <a:t>Spoken Content</a:t>
            </a:r>
            <a:endParaRPr sz="1000">
              <a:solidFill>
                <a:srgbClr val="3C4043"/>
              </a:solidFill>
              <a:highlight>
                <a:srgbClr val="FFFFFF"/>
              </a:highlight>
            </a:endParaRPr>
          </a:p>
          <a:p>
            <a:pPr indent="0" lvl="0" marL="0" rtl="0" algn="just">
              <a:lnSpc>
                <a:spcPct val="115000"/>
              </a:lnSpc>
              <a:spcBef>
                <a:spcPts val="0"/>
              </a:spcBef>
              <a:spcAft>
                <a:spcPts val="0"/>
              </a:spcAft>
              <a:buNone/>
            </a:pPr>
            <a:r>
              <a:rPr lang="en" sz="1000">
                <a:solidFill>
                  <a:schemeClr val="dk1"/>
                </a:solidFill>
              </a:rPr>
              <a:t>Without further ado, let's first understand what are the responsibilities of a Beauty Advisor. Beauty Advisors are the customer's personal advisor to all things related to cosmetics and beauty products. They give advice and show customers how to use products. They also recommend products to customers based on the customer's goals and needs, while taking into account prevailing beauty trends and company sales targets.</a:t>
            </a:r>
            <a:endParaRPr sz="1000">
              <a:solidFill>
                <a:schemeClr val="dk1"/>
              </a:solidFill>
            </a:endParaRPr>
          </a:p>
          <a:p>
            <a:pPr indent="0" lvl="0" marL="0" rtl="0" algn="just">
              <a:lnSpc>
                <a:spcPct val="115000"/>
              </a:lnSpc>
              <a:spcBef>
                <a:spcPts val="0"/>
              </a:spcBef>
              <a:spcAft>
                <a:spcPts val="0"/>
              </a:spcAft>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Beauty Advisors may also be required to handle some administrative tasks like managing the store's inventory.</a:t>
            </a:r>
            <a:endParaRPr sz="1000">
              <a:solidFill>
                <a:srgbClr val="3C4043"/>
              </a:solidFill>
              <a:highlight>
                <a:srgbClr val="FFFFFF"/>
              </a:highlight>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7b6cf4d75f_91_3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7b6cf4d75f_91_3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t>Feedback/Improvements:</a:t>
            </a:r>
            <a:endParaRPr sz="1000" u="sng"/>
          </a:p>
          <a:p>
            <a:pPr indent="0" lvl="0" marL="0" rtl="0" algn="l">
              <a:spcBef>
                <a:spcPts val="0"/>
              </a:spcBef>
              <a:spcAft>
                <a:spcPts val="0"/>
              </a:spcAft>
              <a:buNone/>
            </a:pPr>
            <a:r>
              <a:rPr lang="en" sz="1000"/>
              <a:t>1. Try to include slide/content to highlight ‘Why Google’ -&gt; Differentiation from competitors</a:t>
            </a:r>
            <a:br>
              <a:rPr lang="en" sz="1000"/>
            </a:br>
            <a:r>
              <a:rPr lang="en" sz="1000"/>
              <a:t>- Possible differentiating points:</a:t>
            </a:r>
            <a:endParaRPr sz="1000"/>
          </a:p>
          <a:p>
            <a:pPr indent="0" lvl="0" marL="0" rtl="0" algn="l">
              <a:spcBef>
                <a:spcPts val="0"/>
              </a:spcBef>
              <a:spcAft>
                <a:spcPts val="0"/>
              </a:spcAft>
              <a:buNone/>
            </a:pPr>
            <a:r>
              <a:rPr lang="en" sz="1000"/>
              <a:t>(i) ML offerings are leading the market</a:t>
            </a:r>
            <a:endParaRPr sz="1000"/>
          </a:p>
          <a:p>
            <a:pPr indent="0" lvl="0" marL="0" rtl="0" algn="l">
              <a:spcBef>
                <a:spcPts val="0"/>
              </a:spcBef>
              <a:spcAft>
                <a:spcPts val="0"/>
              </a:spcAft>
              <a:buNone/>
            </a:pPr>
            <a:r>
              <a:rPr lang="en" sz="1000"/>
              <a:t>(ii) Big user base -&gt; Easier to convince mass market adoption</a:t>
            </a:r>
            <a:endParaRPr sz="1000"/>
          </a:p>
          <a:p>
            <a:pPr indent="0" lvl="0" marL="0" rtl="0" algn="l">
              <a:spcBef>
                <a:spcPts val="0"/>
              </a:spcBef>
              <a:spcAft>
                <a:spcPts val="0"/>
              </a:spcAft>
              <a:buNone/>
            </a:pPr>
            <a:r>
              <a:rPr lang="en" sz="1000"/>
              <a:t>(iii) Usability -&gt; Everything integrated together, UI/UX is good</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2. Try to include examples of other companies’ success story using Google</a:t>
            </a:r>
            <a:br>
              <a:rPr lang="en" sz="1000"/>
            </a:br>
            <a:r>
              <a:rPr lang="en" sz="1000"/>
              <a:t>- Companies from a similar industry will be preferred</a:t>
            </a:r>
            <a:endParaRPr sz="1000"/>
          </a:p>
          <a:p>
            <a:pPr indent="0" lvl="0" marL="0" rtl="0" algn="l">
              <a:spcBef>
                <a:spcPts val="0"/>
              </a:spcBef>
              <a:spcAft>
                <a:spcPts val="0"/>
              </a:spcAft>
              <a:buNone/>
            </a:pPr>
            <a:r>
              <a:t/>
            </a:r>
            <a:endParaRPr sz="1000"/>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bd3458a083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bd3458a083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t>Source: </a:t>
            </a:r>
            <a:r>
              <a:rPr lang="en" sz="1000" u="sng">
                <a:solidFill>
                  <a:schemeClr val="hlink"/>
                </a:solidFill>
                <a:hlinkClick r:id="rId2"/>
              </a:rPr>
              <a:t>https://covid.gobusiness.gov.sg/guides/retailsmrrequirements30Jan.pdf</a:t>
            </a:r>
            <a:endParaRPr sz="1000"/>
          </a:p>
          <a:p>
            <a:pPr indent="0" lvl="0" marL="0" rtl="0" algn="l">
              <a:spcBef>
                <a:spcPts val="0"/>
              </a:spcBef>
              <a:spcAft>
                <a:spcPts val="0"/>
              </a:spcAft>
              <a:buNone/>
            </a:pPr>
            <a:r>
              <a:rPr lang="en" sz="1000"/>
              <a:t>- </a:t>
            </a:r>
            <a:r>
              <a:rPr lang="en" sz="1000"/>
              <a:t>Joint Advisory by Enterprise Singapore, HDB, STB, URA: Advisory for Phase 3 Re-opening of Retail Establishments and Lifestyle-Related Services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t>Spoken Content</a:t>
            </a:r>
            <a:endParaRPr sz="1000" u="sng"/>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This means that a large portion of a Beauty Advisor's job is customer facing and has to be done on-premises. Due to Covid and the restrictions imposed by the government, these functions have been severely impacted. It has become really inconvenient, if not impossible for Beauty Advisors to perform their jobs.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This is thus a great reason to examine the workflow of a beauty advisor and figure out how to improve on it to manage the current situation. With Google, we can help transform the workflow and create better outcomes.</a:t>
            </a:r>
            <a:endParaRPr sz="1000"/>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bd3458a083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bd3458a083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t>Notes:</a:t>
            </a:r>
            <a:endParaRPr sz="1000" u="sng"/>
          </a:p>
          <a:p>
            <a:pPr indent="0" lvl="0" marL="0" rtl="0" algn="l">
              <a:spcBef>
                <a:spcPts val="0"/>
              </a:spcBef>
              <a:spcAft>
                <a:spcPts val="0"/>
              </a:spcAft>
              <a:buNone/>
            </a:pPr>
            <a:r>
              <a:rPr lang="en" sz="1000"/>
              <a:t>- Customers prefer to research online &amp; buy in-store [BA can assist in-store, virtual BA can assist online]</a:t>
            </a:r>
            <a:endParaRPr sz="1000"/>
          </a:p>
          <a:p>
            <a:pPr indent="-292100" lvl="0" marL="457200" rtl="0" algn="l">
              <a:spcBef>
                <a:spcPts val="0"/>
              </a:spcBef>
              <a:spcAft>
                <a:spcPts val="0"/>
              </a:spcAft>
              <a:buSzPts val="1000"/>
              <a:buChar char="●"/>
            </a:pPr>
            <a:r>
              <a:rPr lang="en" sz="1000"/>
              <a:t>Information collection, education and decision mostly made online or from online information sources</a:t>
            </a:r>
            <a:endParaRPr sz="1000"/>
          </a:p>
          <a:p>
            <a:pPr indent="-292100" lvl="0" marL="457200" rtl="0" algn="l">
              <a:spcBef>
                <a:spcPts val="0"/>
              </a:spcBef>
              <a:spcAft>
                <a:spcPts val="0"/>
              </a:spcAft>
              <a:buSzPts val="1000"/>
              <a:buChar char="●"/>
            </a:pPr>
            <a:r>
              <a:rPr lang="en" sz="1000"/>
              <a:t>This is especially true among Gen Z (88%) and Millenials (86%) -&gt; Do research with mobile phones while in store</a:t>
            </a:r>
            <a:br>
              <a:rPr lang="en" sz="1000"/>
            </a:br>
            <a:endParaRPr sz="1000"/>
          </a:p>
          <a:p>
            <a:pPr indent="0" lvl="0" marL="0" rtl="0" algn="l">
              <a:spcBef>
                <a:spcPts val="0"/>
              </a:spcBef>
              <a:spcAft>
                <a:spcPts val="0"/>
              </a:spcAft>
              <a:buNone/>
            </a:pPr>
            <a:r>
              <a:rPr lang="en" sz="1000"/>
              <a:t>- Customers are overwhelmed by number of beauty products </a:t>
            </a:r>
            <a:r>
              <a:rPr lang="en" sz="1000">
                <a:solidFill>
                  <a:schemeClr val="dk1"/>
                </a:solidFill>
              </a:rPr>
              <a:t>[Need to streamline information, provide personalized recommendations]</a:t>
            </a:r>
            <a:endParaRPr sz="1000"/>
          </a:p>
          <a:p>
            <a:pPr indent="-292100" lvl="0" marL="457200" rtl="0" algn="l">
              <a:spcBef>
                <a:spcPts val="0"/>
              </a:spcBef>
              <a:spcAft>
                <a:spcPts val="0"/>
              </a:spcAft>
              <a:buSzPts val="1000"/>
              <a:buChar char="●"/>
            </a:pPr>
            <a:r>
              <a:rPr lang="en" sz="1000"/>
              <a:t>Confused about product claims &amp; functionality</a:t>
            </a:r>
            <a:endParaRPr sz="1000"/>
          </a:p>
          <a:p>
            <a:pPr indent="-292100" lvl="0" marL="457200" rtl="0" algn="l">
              <a:spcBef>
                <a:spcPts val="0"/>
              </a:spcBef>
              <a:spcAft>
                <a:spcPts val="0"/>
              </a:spcAft>
              <a:buSzPts val="1000"/>
              <a:buChar char="●"/>
            </a:pPr>
            <a:r>
              <a:rPr lang="en" sz="1000"/>
              <a:t>Confused about comparisons across brands</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a:t>- Customers positive about virtual BAs [Adopt a human-virtual BA strategy]</a:t>
            </a:r>
            <a:endParaRPr sz="1000"/>
          </a:p>
          <a:p>
            <a:pPr indent="-292100" lvl="0" marL="457200" rtl="0" algn="l">
              <a:spcBef>
                <a:spcPts val="0"/>
              </a:spcBef>
              <a:spcAft>
                <a:spcPts val="0"/>
              </a:spcAft>
              <a:buSzPts val="1000"/>
              <a:buChar char="●"/>
            </a:pPr>
            <a:r>
              <a:rPr lang="en" sz="1000"/>
              <a:t>No preference between live BA/AI BA</a:t>
            </a:r>
            <a:endParaRPr sz="1000"/>
          </a:p>
          <a:p>
            <a:pPr indent="-292100" lvl="0" marL="457200" rtl="0" algn="l">
              <a:spcBef>
                <a:spcPts val="0"/>
              </a:spcBef>
              <a:spcAft>
                <a:spcPts val="0"/>
              </a:spcAft>
              <a:buSzPts val="1000"/>
              <a:buChar char="●"/>
            </a:pPr>
            <a:r>
              <a:rPr lang="en" sz="1000"/>
              <a:t>Key is as long as their needs are met</a:t>
            </a:r>
            <a:endParaRPr sz="1000"/>
          </a:p>
          <a:p>
            <a:pPr indent="0" lvl="0" marL="0" rtl="0" algn="l">
              <a:spcBef>
                <a:spcPts val="0"/>
              </a:spcBef>
              <a:spcAft>
                <a:spcPts val="0"/>
              </a:spcAft>
              <a:buNone/>
            </a:pPr>
            <a:r>
              <a:t/>
            </a:r>
            <a:endParaRPr sz="1000"/>
          </a:p>
          <a:p>
            <a:pPr indent="0" lvl="0" marL="0" rtl="0" algn="l">
              <a:spcBef>
                <a:spcPts val="0"/>
              </a:spcBef>
              <a:spcAft>
                <a:spcPts val="0"/>
              </a:spcAft>
              <a:buNone/>
            </a:pPr>
            <a:r>
              <a:rPr lang="en" sz="1000" u="sng"/>
              <a:t>Spoken Content</a:t>
            </a:r>
            <a:endParaRPr sz="1000"/>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Even without Covid, the behavior of beauty consumers has already been shifting towards digital. In 2018, Wakefield research published a market research report that examined the behavior of beauty consumers. There are 3 key takeaways from this report.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First, most beauty consumers make the decision to buy online. What this means is that they do their research online before deciding to buy either in-store or online. So, this means that it will be advantageous for Goophora to have a digital presence so that it can be in a position to influence customers during their decision making stage.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Second, beauty consumers are generally overwhelmed by the number of beauty products available. What Goophora can do to alleviate this situation is by streamlining and organizing its product information online. With the suite of services available at Google Cloud, this is a really easy task.</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Third, beauty consumers are open to Virtual beauty advisors. In fact, a large majority of them have positive opinions of Virtual Beauty Advisors and believe that with the right technology, they can lead to a more positive and personalized shopping experience. At Google Cloud, there are a host of Machine Learning offerings that can be leveraged on to create this unique personalized experience for Goophora’s customers.</a:t>
            </a:r>
            <a:endParaRPr sz="1000"/>
          </a:p>
          <a:p>
            <a:pPr indent="0" lvl="0" marL="0" rtl="0" algn="l">
              <a:spcBef>
                <a:spcPts val="0"/>
              </a:spcBef>
              <a:spcAft>
                <a:spcPts val="0"/>
              </a:spcAft>
              <a:buNone/>
            </a:pPr>
            <a:r>
              <a:t/>
            </a:r>
            <a:endParaRPr sz="10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bd3458a083_0_15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bd3458a083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t>Spoken Content</a:t>
            </a:r>
            <a:endParaRPr sz="1000"/>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With that in mind, here's the proposed strategy to help Goophora leverage on Google's offerings to undergo transformation. We'll be focusing on 4 things - Digital Transformation, Streamlining Workflow, Streamlining Information and Personalization in 2 areas.</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The first area is the 'Human' area, referring to the existing operations of Goophora’s Beauty Advisors. For this area, we'll leverage on Google Workspace's offerings to try to digitize operations as far as possible as well as streamline workflow to allow Beauty Advisors to work more effectively.</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For the second area - the 'Virtual' area, we'll leverage on Google Cloud's offerings to streamline information available to customers. We can also try to offer a more personalized experience to customers by using Machine Learning offerings on Google Cloud to create a Virtual Beauty Advisor.</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 name="Shape 164"/>
        <p:cNvGrpSpPr/>
        <p:nvPr/>
      </p:nvGrpSpPr>
      <p:grpSpPr>
        <a:xfrm>
          <a:off x="0" y="0"/>
          <a:ext cx="0" cy="0"/>
          <a:chOff x="0" y="0"/>
          <a:chExt cx="0" cy="0"/>
        </a:xfrm>
      </p:grpSpPr>
      <p:sp>
        <p:nvSpPr>
          <p:cNvPr id="165" name="Google Shape;165;gbd3458a083_0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66" name="Google Shape;166;gbd3458a083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u="sng">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To better contextualize how Google can help transform Goophora, let’s put ourselves in the shoes of Alon Mask, a Beauty Advisor working in Goophora.</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Alon’s work day begins with some cleaning and disinfection of her store’s wares.</a:t>
            </a:r>
            <a:endParaRPr sz="1000" u="sng">
              <a:solidFill>
                <a:srgbClr val="555555"/>
              </a:solidFill>
              <a:highlight>
                <a:srgbClr val="FFFFFF"/>
              </a:highlight>
            </a:endParaRPr>
          </a:p>
          <a:p>
            <a:pPr indent="0" lvl="0" marL="0" rtl="0" algn="l">
              <a:spcBef>
                <a:spcPts val="0"/>
              </a:spcBef>
              <a:spcAft>
                <a:spcPts val="0"/>
              </a:spcAft>
              <a:buNone/>
            </a:pPr>
            <a:r>
              <a:t/>
            </a:r>
            <a:endParaRPr sz="1000" u="sng">
              <a:solidFill>
                <a:srgbClr val="555555"/>
              </a:solidFill>
              <a:highlight>
                <a:srgbClr val="FFFFFF"/>
              </a:highlight>
            </a:endParaRPr>
          </a:p>
          <a:p>
            <a:pPr indent="0" lvl="0" marL="0" rtl="0" algn="l">
              <a:spcBef>
                <a:spcPts val="0"/>
              </a:spcBef>
              <a:spcAft>
                <a:spcPts val="0"/>
              </a:spcAft>
              <a:buNone/>
            </a:pPr>
            <a:r>
              <a:rPr lang="en" sz="1000" u="sng">
                <a:solidFill>
                  <a:srgbClr val="555555"/>
                </a:solidFill>
                <a:highlight>
                  <a:srgbClr val="FFFFFF"/>
                </a:highlight>
              </a:rPr>
              <a:t>Inspiration Source - Some interview with a BA</a:t>
            </a:r>
            <a:endParaRPr sz="1000" u="sng">
              <a:solidFill>
                <a:srgbClr val="555555"/>
              </a:solidFill>
              <a:highlight>
                <a:srgbClr val="FFFFFF"/>
              </a:highlight>
            </a:endParaRPr>
          </a:p>
          <a:p>
            <a:pPr indent="0" lvl="0" marL="0" rtl="0" algn="l">
              <a:spcBef>
                <a:spcPts val="0"/>
              </a:spcBef>
              <a:spcAft>
                <a:spcPts val="0"/>
              </a:spcAft>
              <a:buNone/>
            </a:pPr>
            <a:r>
              <a:rPr lang="en" sz="1000">
                <a:solidFill>
                  <a:srgbClr val="555555"/>
                </a:solidFill>
                <a:highlight>
                  <a:srgbClr val="FFFFFF"/>
                </a:highlight>
              </a:rPr>
              <a:t>I begin the day with cleaning the counter at the store and organizing the products and other things. Once my counter gets organized, I go ahead and complete all the paperwork that is to be done for the day. And, before the customers begin to flow in I check the available stock of products and compare it with the list that was made the previous day. Once the customers start coming in, I start showing them the cosmetics and makeup products and I also do makeup for those who ask for it.</a:t>
            </a:r>
            <a:endParaRPr sz="1000">
              <a:solidFill>
                <a:srgbClr val="555555"/>
              </a:solidFill>
              <a:highlight>
                <a:srgbClr val="FFFFFF"/>
              </a:highligh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bd3458a083_0_9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bd3458a083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After which, she has to help her branch manager do some stock taking. The way she stocktakes at Goophora is with a pen and clipboard. Alon will go through stock before manually recording the available stock on her clipboard. The clipboard gets passed around multiple people throughout the day and is often nowhere to be found when Alon needs to refer to it. Alon finds this really frustrating and hopes there can be change.</a:t>
            </a:r>
            <a:endParaRPr sz="1000">
              <a:solidFill>
                <a:srgbClr val="555555"/>
              </a:solidFill>
              <a:highlight>
                <a:srgbClr val="FFFFFF"/>
              </a:highligh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bd3458a083_0_11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bd3458a083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Throughout the day, Alon is required to assist walk-in customers. She has to juggle this with customers who have appointments booked with her. Alon records customers appointments in her phone’s calendar and sometimes finds it hard to keep track of her schedule. To make matters worse, Alon also frequently has product trainings to attend. It doesn’t help that her manager frequently slots in team meetings abruptly whenever sales targets for her team aren’t being met. Alon feels overwhelmed and hopes there can be a better way to work.</a:t>
            </a:r>
            <a:endParaRPr sz="1000">
              <a:solidFill>
                <a:srgbClr val="555555"/>
              </a:solidFill>
              <a:highlight>
                <a:srgbClr val="FFFFFF"/>
              </a:highlight>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bd3458a083_0_20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bd3458a083_0_2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rgbClr val="555555"/>
                </a:solidFill>
                <a:highlight>
                  <a:srgbClr val="FFFFFF"/>
                </a:highlight>
              </a:rPr>
              <a:t>Spoken Content</a:t>
            </a:r>
            <a:endParaRPr sz="1000">
              <a:solidFill>
                <a:srgbClr val="555555"/>
              </a:solidFill>
              <a:highlight>
                <a:srgbClr val="FFFFFF"/>
              </a:highlight>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Let’s now take a look at how Google can help transform Alon’s workflow.</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Starting with Alon’s stocktaking duties - Her pen and paper approach can be replaced by Google Sheets. Google Sheets is a collaborative spreadsheet that allows multiple people to access and edit the sheet at the same time. The practical implication is that Alon can make changes while her manager is supervising the process at the same time. With Google Sheets, Alon can also collaborate with her colleagues. For example, Alon can work on items 1-5, while her colleagues work on items 6-9.</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This is as long as they have access to the sheet, which can be easily controlled through the access control panel. Alon’s manager, the owner of the sheet, can easily decide who gets access and the level of permissions they have.</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dk1"/>
              </a:solidFill>
            </a:endParaRPr>
          </a:p>
          <a:p>
            <a:pPr indent="0" lvl="0" marL="0" rtl="0" algn="just">
              <a:lnSpc>
                <a:spcPct val="115000"/>
              </a:lnSpc>
              <a:spcBef>
                <a:spcPts val="0"/>
              </a:spcBef>
              <a:spcAft>
                <a:spcPts val="0"/>
              </a:spcAft>
              <a:buClr>
                <a:schemeClr val="dk1"/>
              </a:buClr>
              <a:buSzPts val="1100"/>
              <a:buFont typeface="Arial"/>
              <a:buNone/>
            </a:pPr>
            <a:r>
              <a:rPr lang="en" sz="1000">
                <a:solidFill>
                  <a:schemeClr val="dk1"/>
                </a:solidFill>
              </a:rPr>
              <a:t>If a fine-grain approach is needed, Google Sheets also support cell level access control. In Alon’s case, her manager has decided that she should only have the ability to make changes to the available stock field. If Alon tries to make changes to other fields, she will receive an error message.</a:t>
            </a:r>
            <a:endParaRPr sz="1000">
              <a:solidFill>
                <a:srgbClr val="555555"/>
              </a:solidFill>
              <a:highlight>
                <a:srgbClr val="FFFFFF"/>
              </a:highlight>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1_Title">
  <p:cSld name="CUSTOM_6">
    <p:spTree>
      <p:nvGrpSpPr>
        <p:cNvPr id="9" name="Shape 9"/>
        <p:cNvGrpSpPr/>
        <p:nvPr/>
      </p:nvGrpSpPr>
      <p:grpSpPr>
        <a:xfrm>
          <a:off x="0" y="0"/>
          <a:ext cx="0" cy="0"/>
          <a:chOff x="0" y="0"/>
          <a:chExt cx="0" cy="0"/>
        </a:xfrm>
      </p:grpSpPr>
      <p:sp>
        <p:nvSpPr>
          <p:cNvPr id="10" name="Google Shape;10;p3"/>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lvl1pPr lvl="0" rtl="0">
              <a:lnSpc>
                <a:spcPct val="100000"/>
              </a:lnSpc>
              <a:spcBef>
                <a:spcPts val="0"/>
              </a:spcBef>
              <a:spcAft>
                <a:spcPts val="0"/>
              </a:spcAft>
              <a:buNone/>
              <a:defRPr sz="3600"/>
            </a:lvl1pPr>
            <a:lvl2pPr lvl="1" rtl="0">
              <a:lnSpc>
                <a:spcPct val="100000"/>
              </a:lnSpc>
              <a:spcBef>
                <a:spcPts val="0"/>
              </a:spcBef>
              <a:spcAft>
                <a:spcPts val="0"/>
              </a:spcAft>
              <a:buNone/>
              <a:defRPr sz="3600"/>
            </a:lvl2pPr>
            <a:lvl3pPr lvl="2" rtl="0">
              <a:lnSpc>
                <a:spcPct val="100000"/>
              </a:lnSpc>
              <a:spcBef>
                <a:spcPts val="0"/>
              </a:spcBef>
              <a:spcAft>
                <a:spcPts val="0"/>
              </a:spcAft>
              <a:buNone/>
              <a:defRPr sz="3600"/>
            </a:lvl3pPr>
            <a:lvl4pPr lvl="3" rtl="0">
              <a:lnSpc>
                <a:spcPct val="100000"/>
              </a:lnSpc>
              <a:spcBef>
                <a:spcPts val="0"/>
              </a:spcBef>
              <a:spcAft>
                <a:spcPts val="0"/>
              </a:spcAft>
              <a:buNone/>
              <a:defRPr sz="3600"/>
            </a:lvl4pPr>
            <a:lvl5pPr lvl="4" rtl="0">
              <a:lnSpc>
                <a:spcPct val="100000"/>
              </a:lnSpc>
              <a:spcBef>
                <a:spcPts val="0"/>
              </a:spcBef>
              <a:spcAft>
                <a:spcPts val="0"/>
              </a:spcAft>
              <a:buNone/>
              <a:defRPr sz="3600"/>
            </a:lvl5pPr>
            <a:lvl6pPr lvl="5" rtl="0">
              <a:lnSpc>
                <a:spcPct val="100000"/>
              </a:lnSpc>
              <a:spcBef>
                <a:spcPts val="0"/>
              </a:spcBef>
              <a:spcAft>
                <a:spcPts val="0"/>
              </a:spcAft>
              <a:buNone/>
              <a:defRPr sz="3600"/>
            </a:lvl6pPr>
            <a:lvl7pPr lvl="6" rtl="0">
              <a:lnSpc>
                <a:spcPct val="100000"/>
              </a:lnSpc>
              <a:spcBef>
                <a:spcPts val="0"/>
              </a:spcBef>
              <a:spcAft>
                <a:spcPts val="0"/>
              </a:spcAft>
              <a:buNone/>
              <a:defRPr sz="3600"/>
            </a:lvl7pPr>
            <a:lvl8pPr lvl="7" rtl="0">
              <a:lnSpc>
                <a:spcPct val="100000"/>
              </a:lnSpc>
              <a:spcBef>
                <a:spcPts val="0"/>
              </a:spcBef>
              <a:spcAft>
                <a:spcPts val="0"/>
              </a:spcAft>
              <a:buNone/>
              <a:defRPr sz="3600"/>
            </a:lvl8pPr>
            <a:lvl9pPr lvl="8" rtl="0">
              <a:lnSpc>
                <a:spcPct val="100000"/>
              </a:lnSpc>
              <a:spcBef>
                <a:spcPts val="0"/>
              </a:spcBef>
              <a:spcAft>
                <a:spcPts val="0"/>
              </a:spcAft>
              <a:buNone/>
              <a:defRPr sz="3600"/>
            </a:lvl9pPr>
          </a:lstStyle>
          <a:p/>
        </p:txBody>
      </p:sp>
      <p:sp>
        <p:nvSpPr>
          <p:cNvPr id="11" name="Google Shape;11;p3"/>
          <p:cNvSpPr txBox="1"/>
          <p:nvPr>
            <p:ph idx="1" type="subTitle"/>
          </p:nvPr>
        </p:nvSpPr>
        <p:spPr>
          <a:xfrm>
            <a:off x="455725" y="3688350"/>
            <a:ext cx="2004000" cy="999600"/>
          </a:xfrm>
          <a:prstGeom prst="rect">
            <a:avLst/>
          </a:prstGeom>
        </p:spPr>
        <p:txBody>
          <a:bodyPr anchorCtr="0" anchor="b" bIns="0" lIns="0" spcFirstLastPara="1" rIns="91425" wrap="square" tIns="0">
            <a:noAutofit/>
          </a:bodyPr>
          <a:lstStyle>
            <a:lvl1pPr lvl="0" rtl="0">
              <a:lnSpc>
                <a:spcPct val="115000"/>
              </a:lnSpc>
              <a:spcBef>
                <a:spcPts val="0"/>
              </a:spcBef>
              <a:spcAft>
                <a:spcPts val="0"/>
              </a:spcAft>
              <a:buNone/>
              <a:defRPr sz="1200"/>
            </a:lvl1pPr>
            <a:lvl2pPr lvl="1" rtl="0">
              <a:lnSpc>
                <a:spcPct val="115000"/>
              </a:lnSpc>
              <a:spcBef>
                <a:spcPts val="0"/>
              </a:spcBef>
              <a:spcAft>
                <a:spcPts val="0"/>
              </a:spcAft>
              <a:buNone/>
              <a:defRPr sz="1200"/>
            </a:lvl2pPr>
            <a:lvl3pPr lvl="2" rtl="0">
              <a:lnSpc>
                <a:spcPct val="115000"/>
              </a:lnSpc>
              <a:spcBef>
                <a:spcPts val="0"/>
              </a:spcBef>
              <a:spcAft>
                <a:spcPts val="0"/>
              </a:spcAft>
              <a:buNone/>
              <a:defRPr sz="1200"/>
            </a:lvl3pPr>
            <a:lvl4pPr lvl="3" rtl="0">
              <a:lnSpc>
                <a:spcPct val="115000"/>
              </a:lnSpc>
              <a:spcBef>
                <a:spcPts val="0"/>
              </a:spcBef>
              <a:spcAft>
                <a:spcPts val="0"/>
              </a:spcAft>
              <a:buNone/>
              <a:defRPr sz="1200"/>
            </a:lvl4pPr>
            <a:lvl5pPr lvl="4" rtl="0">
              <a:lnSpc>
                <a:spcPct val="115000"/>
              </a:lnSpc>
              <a:spcBef>
                <a:spcPts val="0"/>
              </a:spcBef>
              <a:spcAft>
                <a:spcPts val="0"/>
              </a:spcAft>
              <a:buNone/>
              <a:defRPr sz="1200"/>
            </a:lvl5pPr>
            <a:lvl6pPr lvl="5" rtl="0">
              <a:lnSpc>
                <a:spcPct val="115000"/>
              </a:lnSpc>
              <a:spcBef>
                <a:spcPts val="0"/>
              </a:spcBef>
              <a:spcAft>
                <a:spcPts val="0"/>
              </a:spcAft>
              <a:buNone/>
              <a:defRPr sz="1200"/>
            </a:lvl6pPr>
            <a:lvl7pPr lvl="6" rtl="0">
              <a:lnSpc>
                <a:spcPct val="115000"/>
              </a:lnSpc>
              <a:spcBef>
                <a:spcPts val="0"/>
              </a:spcBef>
              <a:spcAft>
                <a:spcPts val="0"/>
              </a:spcAft>
              <a:buNone/>
              <a:defRPr sz="1200"/>
            </a:lvl7pPr>
            <a:lvl8pPr lvl="7" rtl="0">
              <a:lnSpc>
                <a:spcPct val="115000"/>
              </a:lnSpc>
              <a:spcBef>
                <a:spcPts val="0"/>
              </a:spcBef>
              <a:spcAft>
                <a:spcPts val="0"/>
              </a:spcAft>
              <a:buNone/>
              <a:defRPr sz="1200"/>
            </a:lvl8pPr>
            <a:lvl9pPr lvl="8" rtl="0">
              <a:lnSpc>
                <a:spcPct val="115000"/>
              </a:lnSpc>
              <a:spcBef>
                <a:spcPts val="0"/>
              </a:spcBef>
              <a:spcAft>
                <a:spcPts val="0"/>
              </a:spcAft>
              <a:buNone/>
              <a:defRPr sz="1200"/>
            </a:lvl9pPr>
          </a:lstStyle>
          <a:p/>
        </p:txBody>
      </p:sp>
      <p:pic>
        <p:nvPicPr>
          <p:cNvPr id="12" name="Google Shape;12;p3"/>
          <p:cNvPicPr preferRelativeResize="0"/>
          <p:nvPr/>
        </p:nvPicPr>
        <p:blipFill>
          <a:blip r:embed="rId2">
            <a:alphaModFix/>
          </a:blip>
          <a:stretch>
            <a:fillRect/>
          </a:stretch>
        </p:blipFill>
        <p:spPr>
          <a:xfrm>
            <a:off x="457200" y="401000"/>
            <a:ext cx="2336929" cy="3069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Quote">
  <p:cSld name="CUSTOM_3_1_1_1_1_1_2">
    <p:spTree>
      <p:nvGrpSpPr>
        <p:cNvPr id="53" name="Shape 53"/>
        <p:cNvGrpSpPr/>
        <p:nvPr/>
      </p:nvGrpSpPr>
      <p:grpSpPr>
        <a:xfrm>
          <a:off x="0" y="0"/>
          <a:ext cx="0" cy="0"/>
          <a:chOff x="0" y="0"/>
          <a:chExt cx="0" cy="0"/>
        </a:xfrm>
      </p:grpSpPr>
      <p:sp>
        <p:nvSpPr>
          <p:cNvPr id="54" name="Google Shape;54;p12"/>
          <p:cNvSpPr txBox="1"/>
          <p:nvPr>
            <p:ph type="title"/>
          </p:nvPr>
        </p:nvSpPr>
        <p:spPr>
          <a:xfrm>
            <a:off x="457200" y="1536250"/>
            <a:ext cx="6153900" cy="2075700"/>
          </a:xfrm>
          <a:prstGeom prst="rect">
            <a:avLst/>
          </a:prstGeom>
        </p:spPr>
        <p:txBody>
          <a:bodyPr anchorCtr="0" anchor="b" bIns="0" lIns="0" spcFirstLastPara="1" rIns="91425" wrap="square" tIns="0">
            <a:noAutofit/>
          </a:bodyPr>
          <a:lstStyle>
            <a:lvl1pPr lvl="0" rtl="0">
              <a:lnSpc>
                <a:spcPct val="125000"/>
              </a:lnSpc>
              <a:spcBef>
                <a:spcPts val="0"/>
              </a:spcBef>
              <a:spcAft>
                <a:spcPts val="0"/>
              </a:spcAft>
              <a:buNone/>
              <a:defRPr sz="2400">
                <a:latin typeface="Google Sans"/>
                <a:ea typeface="Google Sans"/>
                <a:cs typeface="Google Sans"/>
                <a:sym typeface="Google Sans"/>
              </a:defRPr>
            </a:lvl1pPr>
            <a:lvl2pPr lvl="1" rtl="0">
              <a:lnSpc>
                <a:spcPct val="125000"/>
              </a:lnSpc>
              <a:spcBef>
                <a:spcPts val="1000"/>
              </a:spcBef>
              <a:spcAft>
                <a:spcPts val="0"/>
              </a:spcAft>
              <a:buNone/>
              <a:defRPr sz="2400">
                <a:latin typeface="Google Sans"/>
                <a:ea typeface="Google Sans"/>
                <a:cs typeface="Google Sans"/>
                <a:sym typeface="Google Sans"/>
              </a:defRPr>
            </a:lvl2pPr>
            <a:lvl3pPr lvl="2" rtl="0">
              <a:lnSpc>
                <a:spcPct val="125000"/>
              </a:lnSpc>
              <a:spcBef>
                <a:spcPts val="1000"/>
              </a:spcBef>
              <a:spcAft>
                <a:spcPts val="0"/>
              </a:spcAft>
              <a:buNone/>
              <a:defRPr sz="2400">
                <a:latin typeface="Google Sans"/>
                <a:ea typeface="Google Sans"/>
                <a:cs typeface="Google Sans"/>
                <a:sym typeface="Google Sans"/>
              </a:defRPr>
            </a:lvl3pPr>
            <a:lvl4pPr lvl="3" rtl="0">
              <a:lnSpc>
                <a:spcPct val="125000"/>
              </a:lnSpc>
              <a:spcBef>
                <a:spcPts val="1000"/>
              </a:spcBef>
              <a:spcAft>
                <a:spcPts val="0"/>
              </a:spcAft>
              <a:buNone/>
              <a:defRPr sz="2400">
                <a:latin typeface="Google Sans"/>
                <a:ea typeface="Google Sans"/>
                <a:cs typeface="Google Sans"/>
                <a:sym typeface="Google Sans"/>
              </a:defRPr>
            </a:lvl4pPr>
            <a:lvl5pPr lvl="4" rtl="0">
              <a:lnSpc>
                <a:spcPct val="125000"/>
              </a:lnSpc>
              <a:spcBef>
                <a:spcPts val="1000"/>
              </a:spcBef>
              <a:spcAft>
                <a:spcPts val="0"/>
              </a:spcAft>
              <a:buNone/>
              <a:defRPr sz="2400">
                <a:latin typeface="Google Sans"/>
                <a:ea typeface="Google Sans"/>
                <a:cs typeface="Google Sans"/>
                <a:sym typeface="Google Sans"/>
              </a:defRPr>
            </a:lvl5pPr>
            <a:lvl6pPr lvl="5" rtl="0">
              <a:lnSpc>
                <a:spcPct val="125000"/>
              </a:lnSpc>
              <a:spcBef>
                <a:spcPts val="1000"/>
              </a:spcBef>
              <a:spcAft>
                <a:spcPts val="0"/>
              </a:spcAft>
              <a:buNone/>
              <a:defRPr sz="2400">
                <a:latin typeface="Google Sans"/>
                <a:ea typeface="Google Sans"/>
                <a:cs typeface="Google Sans"/>
                <a:sym typeface="Google Sans"/>
              </a:defRPr>
            </a:lvl6pPr>
            <a:lvl7pPr lvl="6" rtl="0">
              <a:lnSpc>
                <a:spcPct val="125000"/>
              </a:lnSpc>
              <a:spcBef>
                <a:spcPts val="1000"/>
              </a:spcBef>
              <a:spcAft>
                <a:spcPts val="0"/>
              </a:spcAft>
              <a:buNone/>
              <a:defRPr sz="2400">
                <a:latin typeface="Google Sans"/>
                <a:ea typeface="Google Sans"/>
                <a:cs typeface="Google Sans"/>
                <a:sym typeface="Google Sans"/>
              </a:defRPr>
            </a:lvl7pPr>
            <a:lvl8pPr lvl="7" rtl="0">
              <a:lnSpc>
                <a:spcPct val="125000"/>
              </a:lnSpc>
              <a:spcBef>
                <a:spcPts val="1000"/>
              </a:spcBef>
              <a:spcAft>
                <a:spcPts val="0"/>
              </a:spcAft>
              <a:buNone/>
              <a:defRPr sz="2400">
                <a:latin typeface="Google Sans"/>
                <a:ea typeface="Google Sans"/>
                <a:cs typeface="Google Sans"/>
                <a:sym typeface="Google Sans"/>
              </a:defRPr>
            </a:lvl8pPr>
            <a:lvl9pPr lvl="8" rtl="0">
              <a:lnSpc>
                <a:spcPct val="125000"/>
              </a:lnSpc>
              <a:spcBef>
                <a:spcPts val="1000"/>
              </a:spcBef>
              <a:spcAft>
                <a:spcPts val="1000"/>
              </a:spcAft>
              <a:buNone/>
              <a:defRPr sz="2400">
                <a:latin typeface="Google Sans"/>
                <a:ea typeface="Google Sans"/>
                <a:cs typeface="Google Sans"/>
                <a:sym typeface="Google Sans"/>
              </a:defRPr>
            </a:lvl9pPr>
          </a:lstStyle>
          <a:p/>
        </p:txBody>
      </p:sp>
      <p:pic>
        <p:nvPicPr>
          <p:cNvPr id="55" name="Google Shape;55;p12"/>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6" name="Google Shape;56;p12"/>
          <p:cNvSpPr txBox="1"/>
          <p:nvPr>
            <p:ph idx="1" type="subTitle"/>
          </p:nvPr>
        </p:nvSpPr>
        <p:spPr>
          <a:xfrm>
            <a:off x="457200" y="3688250"/>
            <a:ext cx="4076700" cy="999600"/>
          </a:xfrm>
          <a:prstGeom prst="rect">
            <a:avLst/>
          </a:prstGeom>
        </p:spPr>
        <p:txBody>
          <a:bodyPr anchorCtr="0" anchor="t" bIns="0" lIns="0" spcFirstLastPara="1" rIns="91425" wrap="square" tIns="0">
            <a:noAutofit/>
          </a:bodyPr>
          <a:lstStyle>
            <a:lvl1pPr lvl="0" rtl="0">
              <a:lnSpc>
                <a:spcPct val="150000"/>
              </a:lnSpc>
              <a:spcBef>
                <a:spcPts val="0"/>
              </a:spcBef>
              <a:spcAft>
                <a:spcPts val="0"/>
              </a:spcAft>
              <a:buNone/>
              <a:defRPr/>
            </a:lvl1pPr>
            <a:lvl2pPr lvl="1" rtl="0">
              <a:lnSpc>
                <a:spcPct val="150000"/>
              </a:lnSpc>
              <a:spcBef>
                <a:spcPts val="0"/>
              </a:spcBef>
              <a:spcAft>
                <a:spcPts val="0"/>
              </a:spcAft>
              <a:buNone/>
              <a:defRPr/>
            </a:lvl2pPr>
            <a:lvl3pPr lvl="2" rtl="0">
              <a:lnSpc>
                <a:spcPct val="150000"/>
              </a:lnSpc>
              <a:spcBef>
                <a:spcPts val="0"/>
              </a:spcBef>
              <a:spcAft>
                <a:spcPts val="0"/>
              </a:spcAft>
              <a:buNone/>
              <a:defRPr/>
            </a:lvl3pPr>
            <a:lvl4pPr lvl="3" rtl="0">
              <a:lnSpc>
                <a:spcPct val="150000"/>
              </a:lnSpc>
              <a:spcBef>
                <a:spcPts val="0"/>
              </a:spcBef>
              <a:spcAft>
                <a:spcPts val="0"/>
              </a:spcAft>
              <a:buNone/>
              <a:defRPr/>
            </a:lvl4pPr>
            <a:lvl5pPr lvl="4" rtl="0">
              <a:lnSpc>
                <a:spcPct val="150000"/>
              </a:lnSpc>
              <a:spcBef>
                <a:spcPts val="0"/>
              </a:spcBef>
              <a:spcAft>
                <a:spcPts val="0"/>
              </a:spcAft>
              <a:buNone/>
              <a:defRPr/>
            </a:lvl5pPr>
            <a:lvl6pPr lvl="5" rtl="0">
              <a:lnSpc>
                <a:spcPct val="150000"/>
              </a:lnSpc>
              <a:spcBef>
                <a:spcPts val="0"/>
              </a:spcBef>
              <a:spcAft>
                <a:spcPts val="0"/>
              </a:spcAft>
              <a:buNone/>
              <a:defRPr/>
            </a:lvl6pPr>
            <a:lvl7pPr lvl="6" rtl="0">
              <a:lnSpc>
                <a:spcPct val="150000"/>
              </a:lnSpc>
              <a:spcBef>
                <a:spcPts val="0"/>
              </a:spcBef>
              <a:spcAft>
                <a:spcPts val="0"/>
              </a:spcAft>
              <a:buNone/>
              <a:defRPr/>
            </a:lvl7pPr>
            <a:lvl8pPr lvl="7" rtl="0">
              <a:lnSpc>
                <a:spcPct val="150000"/>
              </a:lnSpc>
              <a:spcBef>
                <a:spcPts val="0"/>
              </a:spcBef>
              <a:spcAft>
                <a:spcPts val="0"/>
              </a:spcAft>
              <a:buNone/>
              <a:defRPr/>
            </a:lvl8pPr>
            <a:lvl9pPr lvl="8" rtl="0">
              <a:lnSpc>
                <a:spcPct val="150000"/>
              </a:lnSpc>
              <a:spcBef>
                <a:spcPts val="0"/>
              </a:spcBef>
              <a:spcAft>
                <a:spcPts val="0"/>
              </a:spcAft>
              <a:buNone/>
              <a:defRPr/>
            </a:lvl9pPr>
          </a:lstStyle>
          <a:p/>
        </p:txBody>
      </p:sp>
      <p:sp>
        <p:nvSpPr>
          <p:cNvPr id="57" name="Google Shape;57;p12"/>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Large graphic">
  <p:cSld name="CUSTOM_3_1_1_1_1">
    <p:spTree>
      <p:nvGrpSpPr>
        <p:cNvPr id="58" name="Shape 58"/>
        <p:cNvGrpSpPr/>
        <p:nvPr/>
      </p:nvGrpSpPr>
      <p:grpSpPr>
        <a:xfrm>
          <a:off x="0" y="0"/>
          <a:ext cx="0" cy="0"/>
          <a:chOff x="0" y="0"/>
          <a:chExt cx="0" cy="0"/>
        </a:xfrm>
      </p:grpSpPr>
      <p:sp>
        <p:nvSpPr>
          <p:cNvPr id="59" name="Google Shape;59;p13"/>
          <p:cNvSpPr txBox="1"/>
          <p:nvPr>
            <p:ph type="title"/>
          </p:nvPr>
        </p:nvSpPr>
        <p:spPr>
          <a:xfrm>
            <a:off x="457200" y="1536250"/>
            <a:ext cx="2688300" cy="996600"/>
          </a:xfrm>
          <a:prstGeom prst="rect">
            <a:avLst/>
          </a:prstGeom>
        </p:spPr>
        <p:txBody>
          <a:bodyPr anchorCtr="0" anchor="b" bIns="0" lIns="0" spcFirstLastPara="1" rIns="91425" wrap="square" tIns="0">
            <a:noAutofit/>
          </a:bodyPr>
          <a:lstStyle>
            <a:lvl1pPr lvl="0" rtl="0">
              <a:spcBef>
                <a:spcPts val="0"/>
              </a:spcBef>
              <a:spcAft>
                <a:spcPts val="0"/>
              </a:spcAft>
              <a:buNone/>
              <a:defRPr sz="1800"/>
            </a:lvl1pPr>
            <a:lvl2pPr lvl="1" rtl="0">
              <a:spcBef>
                <a:spcPts val="1000"/>
              </a:spcBef>
              <a:spcAft>
                <a:spcPts val="0"/>
              </a:spcAft>
              <a:buNone/>
              <a:defRPr sz="1800"/>
            </a:lvl2pPr>
            <a:lvl3pPr lvl="2" rtl="0">
              <a:spcBef>
                <a:spcPts val="1000"/>
              </a:spcBef>
              <a:spcAft>
                <a:spcPts val="0"/>
              </a:spcAft>
              <a:buNone/>
              <a:defRPr sz="1800"/>
            </a:lvl3pPr>
            <a:lvl4pPr lvl="3" rtl="0">
              <a:spcBef>
                <a:spcPts val="1000"/>
              </a:spcBef>
              <a:spcAft>
                <a:spcPts val="0"/>
              </a:spcAft>
              <a:buNone/>
              <a:defRPr sz="1800"/>
            </a:lvl4pPr>
            <a:lvl5pPr lvl="4" rtl="0">
              <a:spcBef>
                <a:spcPts val="1000"/>
              </a:spcBef>
              <a:spcAft>
                <a:spcPts val="0"/>
              </a:spcAft>
              <a:buNone/>
              <a:defRPr sz="1800"/>
            </a:lvl5pPr>
            <a:lvl6pPr lvl="5" rtl="0">
              <a:spcBef>
                <a:spcPts val="1000"/>
              </a:spcBef>
              <a:spcAft>
                <a:spcPts val="0"/>
              </a:spcAft>
              <a:buNone/>
              <a:defRPr sz="1800"/>
            </a:lvl6pPr>
            <a:lvl7pPr lvl="6" rtl="0">
              <a:spcBef>
                <a:spcPts val="1000"/>
              </a:spcBef>
              <a:spcAft>
                <a:spcPts val="0"/>
              </a:spcAft>
              <a:buNone/>
              <a:defRPr sz="1800"/>
            </a:lvl7pPr>
            <a:lvl8pPr lvl="7" rtl="0">
              <a:spcBef>
                <a:spcPts val="1000"/>
              </a:spcBef>
              <a:spcAft>
                <a:spcPts val="0"/>
              </a:spcAft>
              <a:buNone/>
              <a:defRPr sz="1800"/>
            </a:lvl8pPr>
            <a:lvl9pPr lvl="8" rtl="0">
              <a:spcBef>
                <a:spcPts val="1000"/>
              </a:spcBef>
              <a:spcAft>
                <a:spcPts val="1000"/>
              </a:spcAft>
              <a:buNone/>
              <a:defRPr sz="1800"/>
            </a:lvl9pPr>
          </a:lstStyle>
          <a:p/>
        </p:txBody>
      </p:sp>
      <p:sp>
        <p:nvSpPr>
          <p:cNvPr id="60" name="Google Shape;60;p13"/>
          <p:cNvSpPr txBox="1"/>
          <p:nvPr>
            <p:ph idx="1" type="body"/>
          </p:nvPr>
        </p:nvSpPr>
        <p:spPr>
          <a:xfrm>
            <a:off x="457200" y="2606050"/>
            <a:ext cx="26883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61" name="Google Shape;61;p13"/>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2" name="Google Shape;62;p13"/>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Plain">
  <p:cSld name="CUSTOM_3_1_1_1_1_1_1_1_1_1_1">
    <p:spTree>
      <p:nvGrpSpPr>
        <p:cNvPr id="63" name="Shape 63"/>
        <p:cNvGrpSpPr/>
        <p:nvPr/>
      </p:nvGrpSpPr>
      <p:grpSpPr>
        <a:xfrm>
          <a:off x="0" y="0"/>
          <a:ext cx="0" cy="0"/>
          <a:chOff x="0" y="0"/>
          <a:chExt cx="0" cy="0"/>
        </a:xfrm>
      </p:grpSpPr>
      <p:pic>
        <p:nvPicPr>
          <p:cNvPr id="64" name="Google Shape;64;p14"/>
          <p:cNvPicPr preferRelativeResize="0"/>
          <p:nvPr/>
        </p:nvPicPr>
        <p:blipFill>
          <a:blip r:embed="rId2">
            <a:alphaModFix/>
          </a:blip>
          <a:stretch>
            <a:fillRect/>
          </a:stretch>
        </p:blipFill>
        <p:spPr>
          <a:xfrm>
            <a:off x="8027650" y="4857963"/>
            <a:ext cx="659356" cy="11536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Dark break">
  <p:cSld name="CUSTOM_3_1_1_1_1_1_1_1_1_1_1_1">
    <p:bg>
      <p:bgPr>
        <a:solidFill>
          <a:srgbClr val="202124"/>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457175" y="1535400"/>
            <a:ext cx="5459100" cy="2072700"/>
          </a:xfrm>
          <a:prstGeom prst="rect">
            <a:avLst/>
          </a:prstGeom>
        </p:spPr>
        <p:txBody>
          <a:bodyPr anchorCtr="0" anchor="ctr" bIns="0" lIns="0" spcFirstLastPara="1" rIns="91425" wrap="square" tIns="0">
            <a:noAutofit/>
          </a:bodyPr>
          <a:lstStyle>
            <a:lvl1pPr lvl="0" rtl="0">
              <a:spcBef>
                <a:spcPts val="0"/>
              </a:spcBef>
              <a:spcAft>
                <a:spcPts val="0"/>
              </a:spcAft>
              <a:buNone/>
              <a:defRPr sz="2400">
                <a:solidFill>
                  <a:srgbClr val="FFFFFF"/>
                </a:solidFill>
              </a:defRPr>
            </a:lvl1pPr>
            <a:lvl2pPr lvl="1" rtl="0">
              <a:spcBef>
                <a:spcPts val="0"/>
              </a:spcBef>
              <a:spcAft>
                <a:spcPts val="0"/>
              </a:spcAft>
              <a:buNone/>
              <a:defRPr sz="2400">
                <a:solidFill>
                  <a:srgbClr val="FFFFFF"/>
                </a:solidFill>
              </a:defRPr>
            </a:lvl2pPr>
            <a:lvl3pPr lvl="2" rtl="0">
              <a:spcBef>
                <a:spcPts val="0"/>
              </a:spcBef>
              <a:spcAft>
                <a:spcPts val="0"/>
              </a:spcAft>
              <a:buNone/>
              <a:defRPr sz="2400">
                <a:solidFill>
                  <a:srgbClr val="FFFFFF"/>
                </a:solidFill>
              </a:defRPr>
            </a:lvl3pPr>
            <a:lvl4pPr lvl="3" rtl="0">
              <a:spcBef>
                <a:spcPts val="0"/>
              </a:spcBef>
              <a:spcAft>
                <a:spcPts val="0"/>
              </a:spcAft>
              <a:buNone/>
              <a:defRPr sz="2400">
                <a:solidFill>
                  <a:srgbClr val="FFFFFF"/>
                </a:solidFill>
              </a:defRPr>
            </a:lvl4pPr>
            <a:lvl5pPr lvl="4" rtl="0">
              <a:spcBef>
                <a:spcPts val="0"/>
              </a:spcBef>
              <a:spcAft>
                <a:spcPts val="0"/>
              </a:spcAft>
              <a:buNone/>
              <a:defRPr sz="2400">
                <a:solidFill>
                  <a:srgbClr val="FFFFFF"/>
                </a:solidFill>
              </a:defRPr>
            </a:lvl5pPr>
            <a:lvl6pPr lvl="5" rtl="0">
              <a:spcBef>
                <a:spcPts val="0"/>
              </a:spcBef>
              <a:spcAft>
                <a:spcPts val="0"/>
              </a:spcAft>
              <a:buNone/>
              <a:defRPr sz="2400">
                <a:solidFill>
                  <a:srgbClr val="FFFFFF"/>
                </a:solidFill>
              </a:defRPr>
            </a:lvl6pPr>
            <a:lvl7pPr lvl="6" rtl="0">
              <a:spcBef>
                <a:spcPts val="0"/>
              </a:spcBef>
              <a:spcAft>
                <a:spcPts val="0"/>
              </a:spcAft>
              <a:buNone/>
              <a:defRPr sz="2400">
                <a:solidFill>
                  <a:srgbClr val="FFFFFF"/>
                </a:solidFill>
              </a:defRPr>
            </a:lvl7pPr>
            <a:lvl8pPr lvl="7" rtl="0">
              <a:spcBef>
                <a:spcPts val="0"/>
              </a:spcBef>
              <a:spcAft>
                <a:spcPts val="0"/>
              </a:spcAft>
              <a:buNone/>
              <a:defRPr sz="2400">
                <a:solidFill>
                  <a:srgbClr val="FFFFFF"/>
                </a:solidFill>
              </a:defRPr>
            </a:lvl8pPr>
            <a:lvl9pPr lvl="8" rtl="0">
              <a:spcBef>
                <a:spcPts val="0"/>
              </a:spcBef>
              <a:spcAft>
                <a:spcPts val="0"/>
              </a:spcAft>
              <a:buNone/>
              <a:defRPr sz="2400">
                <a:solidFill>
                  <a:srgbClr val="FFFFFF"/>
                </a:solidFill>
              </a:defRPr>
            </a:lvl9pPr>
          </a:lstStyle>
          <a:p/>
        </p:txBody>
      </p:sp>
      <p:pic>
        <p:nvPicPr>
          <p:cNvPr id="67" name="Google Shape;67;p15"/>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68" name="Google Shape;68;p15"/>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5_Dark content">
  <p:cSld name="CUSTOM_3_1_1_1_1_1_1_1_1_1_1_1_2">
    <p:bg>
      <p:bgPr>
        <a:solidFill>
          <a:srgbClr val="202124"/>
        </a:solidFill>
      </p:bgPr>
    </p:bg>
    <p:spTree>
      <p:nvGrpSpPr>
        <p:cNvPr id="69" name="Shape 69"/>
        <p:cNvGrpSpPr/>
        <p:nvPr/>
      </p:nvGrpSpPr>
      <p:grpSpPr>
        <a:xfrm>
          <a:off x="0" y="0"/>
          <a:ext cx="0" cy="0"/>
          <a:chOff x="0" y="0"/>
          <a:chExt cx="0" cy="0"/>
        </a:xfrm>
      </p:grpSpPr>
      <p:sp>
        <p:nvSpPr>
          <p:cNvPr id="70" name="Google Shape;70;p16"/>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solidFill>
                  <a:srgbClr val="FFFFFF"/>
                </a:solidFill>
              </a:defRPr>
            </a:lvl1pPr>
            <a:lvl2pPr lvl="1" rtl="0">
              <a:spcBef>
                <a:spcPts val="0"/>
              </a:spcBef>
              <a:spcAft>
                <a:spcPts val="0"/>
              </a:spcAft>
              <a:buNone/>
              <a:defRPr sz="1800">
                <a:solidFill>
                  <a:srgbClr val="FFFFFF"/>
                </a:solidFill>
              </a:defRPr>
            </a:lvl2pPr>
            <a:lvl3pPr lvl="2" rtl="0">
              <a:spcBef>
                <a:spcPts val="0"/>
              </a:spcBef>
              <a:spcAft>
                <a:spcPts val="0"/>
              </a:spcAft>
              <a:buNone/>
              <a:defRPr sz="1800">
                <a:solidFill>
                  <a:srgbClr val="FFFFFF"/>
                </a:solidFill>
              </a:defRPr>
            </a:lvl3pPr>
            <a:lvl4pPr lvl="3" rtl="0">
              <a:spcBef>
                <a:spcPts val="0"/>
              </a:spcBef>
              <a:spcAft>
                <a:spcPts val="0"/>
              </a:spcAft>
              <a:buNone/>
              <a:defRPr sz="1800">
                <a:solidFill>
                  <a:srgbClr val="FFFFFF"/>
                </a:solidFill>
              </a:defRPr>
            </a:lvl4pPr>
            <a:lvl5pPr lvl="4" rtl="0">
              <a:spcBef>
                <a:spcPts val="0"/>
              </a:spcBef>
              <a:spcAft>
                <a:spcPts val="0"/>
              </a:spcAft>
              <a:buNone/>
              <a:defRPr sz="1800">
                <a:solidFill>
                  <a:srgbClr val="FFFFFF"/>
                </a:solidFill>
              </a:defRPr>
            </a:lvl5pPr>
            <a:lvl6pPr lvl="5" rtl="0">
              <a:spcBef>
                <a:spcPts val="0"/>
              </a:spcBef>
              <a:spcAft>
                <a:spcPts val="0"/>
              </a:spcAft>
              <a:buNone/>
              <a:defRPr sz="1800">
                <a:solidFill>
                  <a:srgbClr val="FFFFFF"/>
                </a:solidFill>
              </a:defRPr>
            </a:lvl6pPr>
            <a:lvl7pPr lvl="6" rtl="0">
              <a:spcBef>
                <a:spcPts val="0"/>
              </a:spcBef>
              <a:spcAft>
                <a:spcPts val="0"/>
              </a:spcAft>
              <a:buNone/>
              <a:defRPr sz="1800">
                <a:solidFill>
                  <a:srgbClr val="FFFFFF"/>
                </a:solidFill>
              </a:defRPr>
            </a:lvl7pPr>
            <a:lvl8pPr lvl="7" rtl="0">
              <a:spcBef>
                <a:spcPts val="0"/>
              </a:spcBef>
              <a:spcAft>
                <a:spcPts val="0"/>
              </a:spcAft>
              <a:buNone/>
              <a:defRPr sz="1800">
                <a:solidFill>
                  <a:srgbClr val="FFFFFF"/>
                </a:solidFill>
              </a:defRPr>
            </a:lvl8pPr>
            <a:lvl9pPr lvl="8" rtl="0">
              <a:spcBef>
                <a:spcPts val="0"/>
              </a:spcBef>
              <a:spcAft>
                <a:spcPts val="0"/>
              </a:spcAft>
              <a:buNone/>
              <a:defRPr sz="1800">
                <a:solidFill>
                  <a:srgbClr val="FFFFFF"/>
                </a:solidFill>
              </a:defRPr>
            </a:lvl9pPr>
          </a:lstStyle>
          <a:p/>
        </p:txBody>
      </p:sp>
      <p:sp>
        <p:nvSpPr>
          <p:cNvPr id="71" name="Google Shape;71;p16"/>
          <p:cNvSpPr txBox="1"/>
          <p:nvPr>
            <p:ph idx="1" type="body"/>
          </p:nvPr>
        </p:nvSpPr>
        <p:spPr>
          <a:xfrm>
            <a:off x="457200"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Clr>
                <a:srgbClr val="FFFFFF"/>
              </a:buClr>
              <a:buSzPts val="1000"/>
              <a:buChar char="●"/>
              <a:defRPr>
                <a:solidFill>
                  <a:srgbClr val="FFFFFF"/>
                </a:solidFill>
              </a:defRPr>
            </a:lvl1pPr>
            <a:lvl2pPr indent="-292100" lvl="1" marL="914400" rtl="0">
              <a:spcBef>
                <a:spcPts val="0"/>
              </a:spcBef>
              <a:spcAft>
                <a:spcPts val="0"/>
              </a:spcAft>
              <a:buClr>
                <a:srgbClr val="FFFFFF"/>
              </a:buClr>
              <a:buSzPts val="1000"/>
              <a:buChar char="○"/>
              <a:defRPr>
                <a:solidFill>
                  <a:srgbClr val="FFFFFF"/>
                </a:solidFill>
              </a:defRPr>
            </a:lvl2pPr>
            <a:lvl3pPr indent="-292100" lvl="2" marL="1371600" rtl="0">
              <a:spcBef>
                <a:spcPts val="0"/>
              </a:spcBef>
              <a:spcAft>
                <a:spcPts val="0"/>
              </a:spcAft>
              <a:buClr>
                <a:srgbClr val="FFFFFF"/>
              </a:buClr>
              <a:buSzPts val="1000"/>
              <a:buChar char="■"/>
              <a:defRPr>
                <a:solidFill>
                  <a:srgbClr val="FFFFFF"/>
                </a:solidFill>
              </a:defRPr>
            </a:lvl3pPr>
            <a:lvl4pPr indent="-292100" lvl="3" marL="1828800" rtl="0">
              <a:spcBef>
                <a:spcPts val="0"/>
              </a:spcBef>
              <a:spcAft>
                <a:spcPts val="0"/>
              </a:spcAft>
              <a:buClr>
                <a:srgbClr val="FFFFFF"/>
              </a:buClr>
              <a:buSzPts val="1000"/>
              <a:buChar char="●"/>
              <a:defRPr>
                <a:solidFill>
                  <a:srgbClr val="FFFFFF"/>
                </a:solidFill>
              </a:defRPr>
            </a:lvl4pPr>
            <a:lvl5pPr indent="-292100" lvl="4" marL="2286000" rtl="0">
              <a:spcBef>
                <a:spcPts val="0"/>
              </a:spcBef>
              <a:spcAft>
                <a:spcPts val="0"/>
              </a:spcAft>
              <a:buClr>
                <a:srgbClr val="FFFFFF"/>
              </a:buClr>
              <a:buSzPts val="1000"/>
              <a:buChar char="○"/>
              <a:defRPr>
                <a:solidFill>
                  <a:srgbClr val="FFFFFF"/>
                </a:solidFill>
              </a:defRPr>
            </a:lvl5pPr>
            <a:lvl6pPr indent="-292100" lvl="5" marL="2743200" rtl="0">
              <a:spcBef>
                <a:spcPts val="0"/>
              </a:spcBef>
              <a:spcAft>
                <a:spcPts val="0"/>
              </a:spcAft>
              <a:buClr>
                <a:srgbClr val="FFFFFF"/>
              </a:buClr>
              <a:buSzPts val="1000"/>
              <a:buChar char="■"/>
              <a:defRPr>
                <a:solidFill>
                  <a:srgbClr val="FFFFFF"/>
                </a:solidFill>
              </a:defRPr>
            </a:lvl6pPr>
            <a:lvl7pPr indent="-292100" lvl="6" marL="3200400" rtl="0">
              <a:spcBef>
                <a:spcPts val="0"/>
              </a:spcBef>
              <a:spcAft>
                <a:spcPts val="0"/>
              </a:spcAft>
              <a:buClr>
                <a:srgbClr val="FFFFFF"/>
              </a:buClr>
              <a:buSzPts val="1000"/>
              <a:buChar char="●"/>
              <a:defRPr>
                <a:solidFill>
                  <a:srgbClr val="FFFFFF"/>
                </a:solidFill>
              </a:defRPr>
            </a:lvl7pPr>
            <a:lvl8pPr indent="-292100" lvl="7" marL="3657600" rtl="0">
              <a:spcBef>
                <a:spcPts val="0"/>
              </a:spcBef>
              <a:spcAft>
                <a:spcPts val="0"/>
              </a:spcAft>
              <a:buClr>
                <a:srgbClr val="FFFFFF"/>
              </a:buClr>
              <a:buSzPts val="1000"/>
              <a:buChar char="○"/>
              <a:defRPr>
                <a:solidFill>
                  <a:srgbClr val="FFFFFF"/>
                </a:solidFill>
              </a:defRPr>
            </a:lvl8pPr>
            <a:lvl9pPr indent="-292100" lvl="8" marL="4114800" rtl="0">
              <a:spcBef>
                <a:spcPts val="0"/>
              </a:spcBef>
              <a:spcAft>
                <a:spcPts val="0"/>
              </a:spcAft>
              <a:buClr>
                <a:srgbClr val="FFFFFF"/>
              </a:buClr>
              <a:buSzPts val="1000"/>
              <a:buChar char="■"/>
              <a:defRPr>
                <a:solidFill>
                  <a:srgbClr val="FFFFFF"/>
                </a:solidFill>
              </a:defRPr>
            </a:lvl9pPr>
          </a:lstStyle>
          <a:p/>
        </p:txBody>
      </p:sp>
      <p:pic>
        <p:nvPicPr>
          <p:cNvPr id="72" name="Google Shape;72;p1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73" name="Google Shape;73;p1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Blank">
  <p:cSld name="CUSTOM_4">
    <p:spTree>
      <p:nvGrpSpPr>
        <p:cNvPr id="74" name="Shape 74"/>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_Break">
  <p:cSld name="CUSTOM_2">
    <p:spTree>
      <p:nvGrpSpPr>
        <p:cNvPr id="13" name="Shape 13"/>
        <p:cNvGrpSpPr/>
        <p:nvPr/>
      </p:nvGrpSpPr>
      <p:grpSpPr>
        <a:xfrm>
          <a:off x="0" y="0"/>
          <a:ext cx="0" cy="0"/>
          <a:chOff x="0" y="0"/>
          <a:chExt cx="0" cy="0"/>
        </a:xfrm>
      </p:grpSpPr>
      <p:sp>
        <p:nvSpPr>
          <p:cNvPr id="14" name="Google Shape;14;p4"/>
          <p:cNvSpPr txBox="1"/>
          <p:nvPr>
            <p:ph type="title"/>
          </p:nvPr>
        </p:nvSpPr>
        <p:spPr>
          <a:xfrm>
            <a:off x="457175" y="1536250"/>
            <a:ext cx="6153900" cy="2076000"/>
          </a:xfrm>
          <a:prstGeom prst="rect">
            <a:avLst/>
          </a:prstGeom>
        </p:spPr>
        <p:txBody>
          <a:bodyPr anchorCtr="0" anchor="ctr" bIns="0" lIns="0" spcFirstLastPara="1" rIns="91425" wrap="square" tIns="0">
            <a:noAutofit/>
          </a:bodyPr>
          <a:lstStyle>
            <a:lvl1pPr lvl="0" rtl="0">
              <a:spcBef>
                <a:spcPts val="0"/>
              </a:spcBef>
              <a:spcAft>
                <a:spcPts val="0"/>
              </a:spcAft>
              <a:buNone/>
              <a:defRPr sz="24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15" name="Google Shape;15;p4"/>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16" name="Google Shape;16;p4"/>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_Title left/middle">
  <p:cSld name="CUSTOM_2_4">
    <p:spTree>
      <p:nvGrpSpPr>
        <p:cNvPr id="17" name="Shape 17"/>
        <p:cNvGrpSpPr/>
        <p:nvPr/>
      </p:nvGrpSpPr>
      <p:grpSpPr>
        <a:xfrm>
          <a:off x="0" y="0"/>
          <a:ext cx="0" cy="0"/>
          <a:chOff x="0" y="0"/>
          <a:chExt cx="0" cy="0"/>
        </a:xfrm>
      </p:grpSpPr>
      <p:sp>
        <p:nvSpPr>
          <p:cNvPr id="18" name="Google Shape;18;p5"/>
          <p:cNvSpPr txBox="1"/>
          <p:nvPr>
            <p:ph type="title"/>
          </p:nvPr>
        </p:nvSpPr>
        <p:spPr>
          <a:xfrm>
            <a:off x="457175" y="1536250"/>
            <a:ext cx="2688300" cy="2076000"/>
          </a:xfrm>
          <a:prstGeom prst="rect">
            <a:avLst/>
          </a:prstGeom>
        </p:spPr>
        <p:txBody>
          <a:bodyPr anchorCtr="0" anchor="ctr"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19" name="Google Shape;19;p5"/>
          <p:cNvPicPr preferRelativeResize="0"/>
          <p:nvPr/>
        </p:nvPicPr>
        <p:blipFill>
          <a:blip r:embed="rId2">
            <a:alphaModFix/>
          </a:blip>
          <a:stretch>
            <a:fillRect/>
          </a:stretch>
        </p:blipFill>
        <p:spPr>
          <a:xfrm>
            <a:off x="7692425" y="4876675"/>
            <a:ext cx="1047354" cy="13755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4_Statement">
  <p:cSld name="CUSTOM_2_4_1">
    <p:spTree>
      <p:nvGrpSpPr>
        <p:cNvPr id="20" name="Shape 20"/>
        <p:cNvGrpSpPr/>
        <p:nvPr/>
      </p:nvGrpSpPr>
      <p:grpSpPr>
        <a:xfrm>
          <a:off x="0" y="0"/>
          <a:ext cx="0" cy="0"/>
          <a:chOff x="0" y="0"/>
          <a:chExt cx="0" cy="0"/>
        </a:xfrm>
      </p:grpSpPr>
      <p:pic>
        <p:nvPicPr>
          <p:cNvPr id="21" name="Google Shape;21;p6"/>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22" name="Google Shape;22;p6"/>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
        <p:nvSpPr>
          <p:cNvPr id="23" name="Google Shape;23;p6"/>
          <p:cNvSpPr txBox="1"/>
          <p:nvPr>
            <p:ph idx="1" type="body"/>
          </p:nvPr>
        </p:nvSpPr>
        <p:spPr>
          <a:xfrm>
            <a:off x="457175" y="1536250"/>
            <a:ext cx="5459100" cy="3151800"/>
          </a:xfrm>
          <a:prstGeom prst="rect">
            <a:avLst/>
          </a:prstGeom>
        </p:spPr>
        <p:txBody>
          <a:bodyPr anchorCtr="0" anchor="t" bIns="0" lIns="0" spcFirstLastPara="1" rIns="91425" wrap="square" tIns="0">
            <a:noAutofit/>
          </a:bodyPr>
          <a:lstStyle>
            <a:lvl1pPr indent="-342900" lvl="0" marL="457200" rtl="0">
              <a:lnSpc>
                <a:spcPct val="115000"/>
              </a:lnSpc>
              <a:spcBef>
                <a:spcPts val="0"/>
              </a:spcBef>
              <a:spcAft>
                <a:spcPts val="0"/>
              </a:spcAft>
              <a:buSzPts val="1800"/>
              <a:buChar char="●"/>
              <a:defRPr sz="1800"/>
            </a:lvl1pPr>
            <a:lvl2pPr indent="-342900" lvl="1" marL="914400" rtl="0">
              <a:lnSpc>
                <a:spcPct val="115000"/>
              </a:lnSpc>
              <a:spcBef>
                <a:spcPts val="0"/>
              </a:spcBef>
              <a:spcAft>
                <a:spcPts val="0"/>
              </a:spcAft>
              <a:buSzPts val="1800"/>
              <a:buChar char="○"/>
              <a:defRPr sz="1800"/>
            </a:lvl2pPr>
            <a:lvl3pPr indent="-342900" lvl="2" marL="1371600" rtl="0">
              <a:lnSpc>
                <a:spcPct val="115000"/>
              </a:lnSpc>
              <a:spcBef>
                <a:spcPts val="0"/>
              </a:spcBef>
              <a:spcAft>
                <a:spcPts val="0"/>
              </a:spcAft>
              <a:buSzPts val="1800"/>
              <a:buChar char="■"/>
              <a:defRPr sz="1800"/>
            </a:lvl3pPr>
            <a:lvl4pPr indent="-342900" lvl="3" marL="1828800" rtl="0">
              <a:lnSpc>
                <a:spcPct val="115000"/>
              </a:lnSpc>
              <a:spcBef>
                <a:spcPts val="0"/>
              </a:spcBef>
              <a:spcAft>
                <a:spcPts val="0"/>
              </a:spcAft>
              <a:buSzPts val="1800"/>
              <a:buChar char="●"/>
              <a:defRPr sz="1800"/>
            </a:lvl4pPr>
            <a:lvl5pPr indent="-342900" lvl="4" marL="2286000" rtl="0">
              <a:lnSpc>
                <a:spcPct val="115000"/>
              </a:lnSpc>
              <a:spcBef>
                <a:spcPts val="0"/>
              </a:spcBef>
              <a:spcAft>
                <a:spcPts val="0"/>
              </a:spcAft>
              <a:buSzPts val="1800"/>
              <a:buChar char="○"/>
              <a:defRPr sz="1800"/>
            </a:lvl5pPr>
            <a:lvl6pPr indent="-342900" lvl="5" marL="2743200" rtl="0">
              <a:lnSpc>
                <a:spcPct val="115000"/>
              </a:lnSpc>
              <a:spcBef>
                <a:spcPts val="0"/>
              </a:spcBef>
              <a:spcAft>
                <a:spcPts val="0"/>
              </a:spcAft>
              <a:buSzPts val="1800"/>
              <a:buChar char="■"/>
              <a:defRPr sz="1800"/>
            </a:lvl6pPr>
            <a:lvl7pPr indent="-342900" lvl="6" marL="3200400" rtl="0">
              <a:lnSpc>
                <a:spcPct val="115000"/>
              </a:lnSpc>
              <a:spcBef>
                <a:spcPts val="0"/>
              </a:spcBef>
              <a:spcAft>
                <a:spcPts val="0"/>
              </a:spcAft>
              <a:buSzPts val="1800"/>
              <a:buChar char="●"/>
              <a:defRPr sz="1800"/>
            </a:lvl7pPr>
            <a:lvl8pPr indent="-342900" lvl="7" marL="3657600" rtl="0">
              <a:lnSpc>
                <a:spcPct val="115000"/>
              </a:lnSpc>
              <a:spcBef>
                <a:spcPts val="0"/>
              </a:spcBef>
              <a:spcAft>
                <a:spcPts val="0"/>
              </a:spcAft>
              <a:buSzPts val="1800"/>
              <a:buChar char="○"/>
              <a:defRPr sz="1800"/>
            </a:lvl8pPr>
            <a:lvl9pPr indent="-342900" lvl="8" marL="4114800" rtl="0">
              <a:lnSpc>
                <a:spcPct val="115000"/>
              </a:lnSpc>
              <a:spcBef>
                <a:spcPts val="0"/>
              </a:spcBef>
              <a:spcAft>
                <a:spcPts val="0"/>
              </a:spcAft>
              <a:buSzPts val="1800"/>
              <a:buChar char="■"/>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5_Content">
  <p:cSld name="CUSTOM_2_3">
    <p:spTree>
      <p:nvGrpSpPr>
        <p:cNvPr id="24" name="Shape 24"/>
        <p:cNvGrpSpPr/>
        <p:nvPr/>
      </p:nvGrpSpPr>
      <p:grpSpPr>
        <a:xfrm>
          <a:off x="0" y="0"/>
          <a:ext cx="0" cy="0"/>
          <a:chOff x="0" y="0"/>
          <a:chExt cx="0" cy="0"/>
        </a:xfrm>
      </p:grpSpPr>
      <p:sp>
        <p:nvSpPr>
          <p:cNvPr id="25" name="Google Shape;25;p7"/>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26" name="Google Shape;26;p7"/>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27" name="Google Shape;27;p7"/>
          <p:cNvPicPr preferRelativeResize="0"/>
          <p:nvPr/>
        </p:nvPicPr>
        <p:blipFill>
          <a:blip r:embed="rId2">
            <a:alphaModFix/>
          </a:blip>
          <a:stretch>
            <a:fillRect/>
          </a:stretch>
        </p:blipFill>
        <p:spPr>
          <a:xfrm>
            <a:off x="7692425" y="4876675"/>
            <a:ext cx="1047354" cy="13755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6_Callout">
  <p:cSld name="CUSTOM_2_3_1">
    <p:spTree>
      <p:nvGrpSpPr>
        <p:cNvPr id="28" name="Shape 28"/>
        <p:cNvGrpSpPr/>
        <p:nvPr/>
      </p:nvGrpSpPr>
      <p:grpSpPr>
        <a:xfrm>
          <a:off x="0" y="0"/>
          <a:ext cx="0" cy="0"/>
          <a:chOff x="0" y="0"/>
          <a:chExt cx="0" cy="0"/>
        </a:xfrm>
      </p:grpSpPr>
      <p:sp>
        <p:nvSpPr>
          <p:cNvPr id="29" name="Google Shape;29;p8"/>
          <p:cNvSpPr txBox="1"/>
          <p:nvPr>
            <p:ph idx="1" type="body"/>
          </p:nvPr>
        </p:nvSpPr>
        <p:spPr>
          <a:xfrm>
            <a:off x="457175" y="2606050"/>
            <a:ext cx="4077000" cy="20820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30" name="Google Shape;30;p8"/>
          <p:cNvSpPr txBox="1"/>
          <p:nvPr>
            <p:ph type="title"/>
          </p:nvPr>
        </p:nvSpPr>
        <p:spPr>
          <a:xfrm>
            <a:off x="457175" y="1536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pic>
        <p:nvPicPr>
          <p:cNvPr id="31" name="Google Shape;31;p8"/>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2" name="Google Shape;32;p8"/>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7_Two columns">
  <p:cSld name="CUSTOM_2_2">
    <p:spTree>
      <p:nvGrpSpPr>
        <p:cNvPr id="33" name="Shape 33"/>
        <p:cNvGrpSpPr/>
        <p:nvPr/>
      </p:nvGrpSpPr>
      <p:grpSpPr>
        <a:xfrm>
          <a:off x="0" y="0"/>
          <a:ext cx="0" cy="0"/>
          <a:chOff x="0" y="0"/>
          <a:chExt cx="0" cy="0"/>
        </a:xfrm>
      </p:grpSpPr>
      <p:sp>
        <p:nvSpPr>
          <p:cNvPr id="34" name="Google Shape;34;p9"/>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35" name="Google Shape;35;p9"/>
          <p:cNvSpPr txBox="1"/>
          <p:nvPr>
            <p:ph idx="1" type="body"/>
          </p:nvPr>
        </p:nvSpPr>
        <p:spPr>
          <a:xfrm>
            <a:off x="45717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
        <p:nvSpPr>
          <p:cNvPr id="36" name="Google Shape;36;p9"/>
          <p:cNvSpPr txBox="1"/>
          <p:nvPr>
            <p:ph idx="2" type="body"/>
          </p:nvPr>
        </p:nvSpPr>
        <p:spPr>
          <a:xfrm>
            <a:off x="4610125" y="1536250"/>
            <a:ext cx="4077000" cy="3151800"/>
          </a:xfrm>
          <a:prstGeom prst="rect">
            <a:avLst/>
          </a:prstGeom>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pic>
        <p:nvPicPr>
          <p:cNvPr id="37" name="Google Shape;37;p9"/>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38" name="Google Shape;38;p9"/>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8_Three columns">
  <p:cSld name="CUSTOM_3">
    <p:spTree>
      <p:nvGrpSpPr>
        <p:cNvPr id="39" name="Shape 39"/>
        <p:cNvGrpSpPr/>
        <p:nvPr/>
      </p:nvGrpSpPr>
      <p:grpSpPr>
        <a:xfrm>
          <a:off x="0" y="0"/>
          <a:ext cx="0" cy="0"/>
          <a:chOff x="0" y="0"/>
          <a:chExt cx="0" cy="0"/>
        </a:xfrm>
      </p:grpSpPr>
      <p:sp>
        <p:nvSpPr>
          <p:cNvPr id="40" name="Google Shape;40;p10"/>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1" name="Google Shape;41;p10"/>
          <p:cNvSpPr txBox="1"/>
          <p:nvPr>
            <p:ph idx="1" type="body"/>
          </p:nvPr>
        </p:nvSpPr>
        <p:spPr>
          <a:xfrm>
            <a:off x="45717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2" name="Google Shape;42;p10"/>
          <p:cNvSpPr txBox="1"/>
          <p:nvPr>
            <p:ph idx="2" type="body"/>
          </p:nvPr>
        </p:nvSpPr>
        <p:spPr>
          <a:xfrm>
            <a:off x="3227825"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3" name="Google Shape;43;p10"/>
          <p:cNvSpPr txBox="1"/>
          <p:nvPr>
            <p:ph idx="3" type="body"/>
          </p:nvPr>
        </p:nvSpPr>
        <p:spPr>
          <a:xfrm>
            <a:off x="5998550" y="1536250"/>
            <a:ext cx="26883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44" name="Google Shape;44;p10"/>
          <p:cNvPicPr preferRelativeResize="0"/>
          <p:nvPr/>
        </p:nvPicPr>
        <p:blipFill>
          <a:blip r:embed="rId2">
            <a:alphaModFix/>
          </a:blip>
          <a:stretch>
            <a:fillRect/>
          </a:stretch>
        </p:blipFill>
        <p:spPr>
          <a:xfrm>
            <a:off x="7692425" y="4876675"/>
            <a:ext cx="1047354" cy="1375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9_Four columns">
  <p:cSld name="CUSTOM_3_1">
    <p:spTree>
      <p:nvGrpSpPr>
        <p:cNvPr id="45" name="Shape 45"/>
        <p:cNvGrpSpPr/>
        <p:nvPr/>
      </p:nvGrpSpPr>
      <p:grpSpPr>
        <a:xfrm>
          <a:off x="0" y="0"/>
          <a:ext cx="0" cy="0"/>
          <a:chOff x="0" y="0"/>
          <a:chExt cx="0" cy="0"/>
        </a:xfrm>
      </p:grpSpPr>
      <p:sp>
        <p:nvSpPr>
          <p:cNvPr id="46" name="Google Shape;46;p11"/>
          <p:cNvSpPr txBox="1"/>
          <p:nvPr>
            <p:ph type="title"/>
          </p:nvPr>
        </p:nvSpPr>
        <p:spPr>
          <a:xfrm>
            <a:off x="457175" y="460250"/>
            <a:ext cx="4077000" cy="999900"/>
          </a:xfrm>
          <a:prstGeom prst="rect">
            <a:avLst/>
          </a:prstGeom>
        </p:spPr>
        <p:txBody>
          <a:bodyPr anchorCtr="0" anchor="t" bIns="0" lIns="0" spcFirstLastPara="1" rIns="91425" wrap="square" tIns="0">
            <a:noAutofit/>
          </a:bodyPr>
          <a:lstStyle>
            <a:lvl1pPr lvl="0" rtl="0">
              <a:spcBef>
                <a:spcPts val="0"/>
              </a:spcBef>
              <a:spcAft>
                <a:spcPts val="0"/>
              </a:spcAft>
              <a:buNone/>
              <a:defRPr sz="1800"/>
            </a:lvl1pPr>
            <a:lvl2pPr lvl="1" rtl="0">
              <a:spcBef>
                <a:spcPts val="0"/>
              </a:spcBef>
              <a:spcAft>
                <a:spcPts val="0"/>
              </a:spcAft>
              <a:buNone/>
              <a:defRPr sz="1800"/>
            </a:lvl2pPr>
            <a:lvl3pPr lvl="2" rtl="0">
              <a:spcBef>
                <a:spcPts val="0"/>
              </a:spcBef>
              <a:spcAft>
                <a:spcPts val="0"/>
              </a:spcAft>
              <a:buNone/>
              <a:defRPr sz="1800"/>
            </a:lvl3pPr>
            <a:lvl4pPr lvl="3" rtl="0">
              <a:spcBef>
                <a:spcPts val="0"/>
              </a:spcBef>
              <a:spcAft>
                <a:spcPts val="0"/>
              </a:spcAft>
              <a:buNone/>
              <a:defRPr sz="1800"/>
            </a:lvl4pPr>
            <a:lvl5pPr lvl="4" rtl="0">
              <a:spcBef>
                <a:spcPts val="0"/>
              </a:spcBef>
              <a:spcAft>
                <a:spcPts val="0"/>
              </a:spcAft>
              <a:buNone/>
              <a:defRPr sz="1800"/>
            </a:lvl5pPr>
            <a:lvl6pPr lvl="5" rtl="0">
              <a:spcBef>
                <a:spcPts val="0"/>
              </a:spcBef>
              <a:spcAft>
                <a:spcPts val="0"/>
              </a:spcAft>
              <a:buNone/>
              <a:defRPr sz="1800"/>
            </a:lvl6pPr>
            <a:lvl7pPr lvl="6" rtl="0">
              <a:spcBef>
                <a:spcPts val="0"/>
              </a:spcBef>
              <a:spcAft>
                <a:spcPts val="0"/>
              </a:spcAft>
              <a:buNone/>
              <a:defRPr sz="1800"/>
            </a:lvl7pPr>
            <a:lvl8pPr lvl="7" rtl="0">
              <a:spcBef>
                <a:spcPts val="0"/>
              </a:spcBef>
              <a:spcAft>
                <a:spcPts val="0"/>
              </a:spcAft>
              <a:buNone/>
              <a:defRPr sz="1800"/>
            </a:lvl8pPr>
            <a:lvl9pPr lvl="8" rtl="0">
              <a:spcBef>
                <a:spcPts val="0"/>
              </a:spcBef>
              <a:spcAft>
                <a:spcPts val="0"/>
              </a:spcAft>
              <a:buNone/>
              <a:defRPr sz="1800"/>
            </a:lvl9pPr>
          </a:lstStyle>
          <a:p/>
        </p:txBody>
      </p:sp>
      <p:sp>
        <p:nvSpPr>
          <p:cNvPr id="47" name="Google Shape;47;p11"/>
          <p:cNvSpPr txBox="1"/>
          <p:nvPr>
            <p:ph idx="1" type="body"/>
          </p:nvPr>
        </p:nvSpPr>
        <p:spPr>
          <a:xfrm>
            <a:off x="4572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8" name="Google Shape;48;p11"/>
          <p:cNvSpPr txBox="1"/>
          <p:nvPr>
            <p:ph idx="2" type="body"/>
          </p:nvPr>
        </p:nvSpPr>
        <p:spPr>
          <a:xfrm>
            <a:off x="2533941"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49" name="Google Shape;49;p11"/>
          <p:cNvSpPr txBox="1"/>
          <p:nvPr>
            <p:ph idx="3" type="body"/>
          </p:nvPr>
        </p:nvSpPr>
        <p:spPr>
          <a:xfrm>
            <a:off x="4610318"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sp>
        <p:nvSpPr>
          <p:cNvPr id="50" name="Google Shape;50;p11"/>
          <p:cNvSpPr txBox="1"/>
          <p:nvPr>
            <p:ph idx="4" type="body"/>
          </p:nvPr>
        </p:nvSpPr>
        <p:spPr>
          <a:xfrm>
            <a:off x="6686700" y="1536250"/>
            <a:ext cx="2000400" cy="3151800"/>
          </a:xfrm>
          <a:prstGeom prst="rect">
            <a:avLst/>
          </a:prstGeom>
        </p:spPr>
        <p:txBody>
          <a:bodyPr anchorCtr="0" anchor="t" bIns="0" lIns="0" spcFirstLastPara="1" rIns="91425" wrap="square" tIns="0">
            <a:noAutofit/>
          </a:bodyPr>
          <a:lstStyle>
            <a:lvl1pPr indent="-292100" lvl="0" marL="457200" rtl="0">
              <a:spcBef>
                <a:spcPts val="0"/>
              </a:spcBef>
              <a:spcAft>
                <a:spcPts val="0"/>
              </a:spcAft>
              <a:buSzPts val="1000"/>
              <a:buChar char="●"/>
              <a:defRPr/>
            </a:lvl1pPr>
            <a:lvl2pPr indent="-292100" lvl="1" marL="914400" rtl="0">
              <a:spcBef>
                <a:spcPts val="0"/>
              </a:spcBef>
              <a:spcAft>
                <a:spcPts val="0"/>
              </a:spcAft>
              <a:buSzPts val="1000"/>
              <a:buChar char="○"/>
              <a:defRPr/>
            </a:lvl2pPr>
            <a:lvl3pPr indent="-292100" lvl="2" marL="1371600" rtl="0">
              <a:spcBef>
                <a:spcPts val="0"/>
              </a:spcBef>
              <a:spcAft>
                <a:spcPts val="0"/>
              </a:spcAft>
              <a:buSzPts val="1000"/>
              <a:buChar char="■"/>
              <a:defRPr/>
            </a:lvl3pPr>
            <a:lvl4pPr indent="-292100" lvl="3" marL="1828800" rtl="0">
              <a:spcBef>
                <a:spcPts val="0"/>
              </a:spcBef>
              <a:spcAft>
                <a:spcPts val="0"/>
              </a:spcAft>
              <a:buSzPts val="1000"/>
              <a:buChar char="●"/>
              <a:defRPr/>
            </a:lvl4pPr>
            <a:lvl5pPr indent="-292100" lvl="4" marL="2286000" rtl="0">
              <a:spcBef>
                <a:spcPts val="0"/>
              </a:spcBef>
              <a:spcAft>
                <a:spcPts val="0"/>
              </a:spcAft>
              <a:buSzPts val="1000"/>
              <a:buChar char="○"/>
              <a:defRPr/>
            </a:lvl5pPr>
            <a:lvl6pPr indent="-292100" lvl="5" marL="2743200" rtl="0">
              <a:spcBef>
                <a:spcPts val="0"/>
              </a:spcBef>
              <a:spcAft>
                <a:spcPts val="0"/>
              </a:spcAft>
              <a:buSzPts val="1000"/>
              <a:buChar char="■"/>
              <a:defRPr/>
            </a:lvl6pPr>
            <a:lvl7pPr indent="-292100" lvl="6" marL="3200400" rtl="0">
              <a:spcBef>
                <a:spcPts val="0"/>
              </a:spcBef>
              <a:spcAft>
                <a:spcPts val="0"/>
              </a:spcAft>
              <a:buSzPts val="1000"/>
              <a:buChar char="●"/>
              <a:defRPr/>
            </a:lvl7pPr>
            <a:lvl8pPr indent="-292100" lvl="7" marL="3657600" rtl="0">
              <a:spcBef>
                <a:spcPts val="0"/>
              </a:spcBef>
              <a:spcAft>
                <a:spcPts val="0"/>
              </a:spcAft>
              <a:buSzPts val="1000"/>
              <a:buChar char="○"/>
              <a:defRPr/>
            </a:lvl8pPr>
            <a:lvl9pPr indent="-292100" lvl="8" marL="4114800" rtl="0">
              <a:spcBef>
                <a:spcPts val="0"/>
              </a:spcBef>
              <a:spcAft>
                <a:spcPts val="0"/>
              </a:spcAft>
              <a:buSzPts val="1000"/>
              <a:buChar char="■"/>
              <a:defRPr/>
            </a:lvl9pPr>
          </a:lstStyle>
          <a:p/>
        </p:txBody>
      </p:sp>
      <p:pic>
        <p:nvPicPr>
          <p:cNvPr id="51" name="Google Shape;51;p11"/>
          <p:cNvPicPr preferRelativeResize="0"/>
          <p:nvPr/>
        </p:nvPicPr>
        <p:blipFill>
          <a:blip r:embed="rId2">
            <a:alphaModFix/>
          </a:blip>
          <a:stretch>
            <a:fillRect/>
          </a:stretch>
        </p:blipFill>
        <p:spPr>
          <a:xfrm>
            <a:off x="8027650" y="4857963"/>
            <a:ext cx="659356" cy="115363"/>
          </a:xfrm>
          <a:prstGeom prst="rect">
            <a:avLst/>
          </a:prstGeom>
          <a:noFill/>
          <a:ln>
            <a:noFill/>
          </a:ln>
        </p:spPr>
      </p:pic>
      <p:sp>
        <p:nvSpPr>
          <p:cNvPr id="52" name="Google Shape;52;p11"/>
          <p:cNvSpPr txBox="1"/>
          <p:nvPr/>
        </p:nvSpPr>
        <p:spPr>
          <a:xfrm>
            <a:off x="6762575" y="-301"/>
            <a:ext cx="1924200" cy="4605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r>
              <a:rPr lang="en" sz="600">
                <a:solidFill>
                  <a:srgbClr val="BDC1C6"/>
                </a:solidFill>
                <a:latin typeface="Google Sans"/>
                <a:ea typeface="Google Sans"/>
                <a:cs typeface="Google Sans"/>
                <a:sym typeface="Google Sans"/>
              </a:rPr>
              <a:t>Proprietary + Confidential</a:t>
            </a:r>
            <a:endParaRPr sz="600">
              <a:solidFill>
                <a:srgbClr val="BDC1C6"/>
              </a:solidFill>
              <a:latin typeface="Google Sans"/>
              <a:ea typeface="Google Sans"/>
              <a:cs typeface="Google Sans"/>
              <a:sym typeface="Google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3.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oogle">
    <p:bg>
      <p:bgPr>
        <a:solidFill>
          <a:schemeClr val="lt1"/>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 name="Shape 6"/>
        <p:cNvGrpSpPr/>
        <p:nvPr/>
      </p:nvGrpSpPr>
      <p:grpSpPr>
        <a:xfrm>
          <a:off x="0" y="0"/>
          <a:ext cx="0" cy="0"/>
          <a:chOff x="0" y="0"/>
          <a:chExt cx="0" cy="0"/>
        </a:xfrm>
      </p:grpSpPr>
      <p:sp>
        <p:nvSpPr>
          <p:cNvPr id="7" name="Google Shape;7;p2"/>
          <p:cNvSpPr txBox="1"/>
          <p:nvPr>
            <p:ph type="title"/>
          </p:nvPr>
        </p:nvSpPr>
        <p:spPr>
          <a:xfrm>
            <a:off x="457175" y="460250"/>
            <a:ext cx="6153900" cy="999900"/>
          </a:xfrm>
          <a:prstGeom prst="rect">
            <a:avLst/>
          </a:prstGeom>
          <a:noFill/>
          <a:ln>
            <a:noFill/>
          </a:ln>
        </p:spPr>
        <p:txBody>
          <a:bodyPr anchorCtr="0" anchor="t" bIns="0" lIns="0" spcFirstLastPara="1" rIns="91425" wrap="square" tIns="0">
            <a:noAutofit/>
          </a:bodyPr>
          <a:lstStyle>
            <a:lvl1pPr lvl="0"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1pPr>
            <a:lvl2pPr lvl="1"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2pPr>
            <a:lvl3pPr lvl="2"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3pPr>
            <a:lvl4pPr lvl="3"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4pPr>
            <a:lvl5pPr lvl="4"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5pPr>
            <a:lvl6pPr lvl="5"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6pPr>
            <a:lvl7pPr lvl="6"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7pPr>
            <a:lvl8pPr lvl="7"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8pPr>
            <a:lvl9pPr lvl="8" rtl="0">
              <a:lnSpc>
                <a:spcPct val="115000"/>
              </a:lnSpc>
              <a:spcBef>
                <a:spcPts val="0"/>
              </a:spcBef>
              <a:spcAft>
                <a:spcPts val="0"/>
              </a:spcAft>
              <a:buNone/>
              <a:defRPr sz="1800">
                <a:solidFill>
                  <a:srgbClr val="202124"/>
                </a:solidFill>
                <a:latin typeface="Google Sans Medium"/>
                <a:ea typeface="Google Sans Medium"/>
                <a:cs typeface="Google Sans Medium"/>
                <a:sym typeface="Google Sans Medium"/>
              </a:defRPr>
            </a:lvl9pPr>
          </a:lstStyle>
          <a:p/>
        </p:txBody>
      </p:sp>
      <p:sp>
        <p:nvSpPr>
          <p:cNvPr id="8" name="Google Shape;8;p2"/>
          <p:cNvSpPr txBox="1"/>
          <p:nvPr>
            <p:ph idx="1" type="body"/>
          </p:nvPr>
        </p:nvSpPr>
        <p:spPr>
          <a:xfrm>
            <a:off x="457175" y="1536250"/>
            <a:ext cx="6153900" cy="3151800"/>
          </a:xfrm>
          <a:prstGeom prst="rect">
            <a:avLst/>
          </a:prstGeom>
          <a:noFill/>
          <a:ln>
            <a:noFill/>
          </a:ln>
        </p:spPr>
        <p:txBody>
          <a:bodyPr anchorCtr="0" anchor="t" bIns="0" lIns="0" spcFirstLastPara="1" rIns="91425" wrap="square" tIns="0">
            <a:noAutofit/>
          </a:bodyPr>
          <a:lstStyle>
            <a:lvl1pPr indent="-292100" lvl="0" marL="457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1pPr>
            <a:lvl2pPr indent="-292100" lvl="1" marL="914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2pPr>
            <a:lvl3pPr indent="-292100" lvl="2" marL="1371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3pPr>
            <a:lvl4pPr indent="-292100" lvl="3" marL="1828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4pPr>
            <a:lvl5pPr indent="-292100" lvl="4" marL="22860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5pPr>
            <a:lvl6pPr indent="-292100" lvl="5" marL="27432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6pPr>
            <a:lvl7pPr indent="-292100" lvl="6" marL="32004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7pPr>
            <a:lvl8pPr indent="-292100" lvl="7" marL="36576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8pPr>
            <a:lvl9pPr indent="-292100" lvl="8" marL="4114800" rtl="0">
              <a:lnSpc>
                <a:spcPct val="150000"/>
              </a:lnSpc>
              <a:spcBef>
                <a:spcPts val="0"/>
              </a:spcBef>
              <a:spcAft>
                <a:spcPts val="0"/>
              </a:spcAft>
              <a:buClr>
                <a:srgbClr val="202124"/>
              </a:buClr>
              <a:buSzPts val="1000"/>
              <a:buFont typeface="Google Sans"/>
              <a:buChar char="■"/>
              <a:defRPr sz="1000">
                <a:solidFill>
                  <a:srgbClr val="202124"/>
                </a:solidFill>
                <a:latin typeface="Google Sans"/>
                <a:ea typeface="Google Sans"/>
                <a:cs typeface="Google Sans"/>
                <a:sym typeface="Googl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90">
          <p15:clr>
            <a:schemeClr val="accent1"/>
          </p15:clr>
        </p15:guide>
        <p15:guide id="2" orient="horz" pos="920">
          <p15:clr>
            <a:schemeClr val="accent1"/>
          </p15:clr>
        </p15:guide>
        <p15:guide id="3" orient="horz" pos="968">
          <p15:clr>
            <a:schemeClr val="accent1"/>
          </p15:clr>
        </p15:guide>
        <p15:guide id="4" orient="horz" pos="1596">
          <p15:clr>
            <a:schemeClr val="accent1"/>
          </p15:clr>
        </p15:guide>
        <p15:guide id="5" orient="horz" pos="1642">
          <p15:clr>
            <a:schemeClr val="accent1"/>
          </p15:clr>
        </p15:guide>
        <p15:guide id="6" orient="horz" pos="2275">
          <p15:clr>
            <a:schemeClr val="accent1"/>
          </p15:clr>
        </p15:guide>
        <p15:guide id="7" orient="horz" pos="2323">
          <p15:clr>
            <a:schemeClr val="accent1"/>
          </p15:clr>
        </p15:guide>
        <p15:guide id="8" pos="288">
          <p15:clr>
            <a:schemeClr val="accent1"/>
          </p15:clr>
        </p15:guide>
        <p15:guide id="9" pos="1549">
          <p15:clr>
            <a:schemeClr val="accent1"/>
          </p15:clr>
        </p15:guide>
        <p15:guide id="10" pos="1596">
          <p15:clr>
            <a:schemeClr val="accent1"/>
          </p15:clr>
        </p15:guide>
        <p15:guide id="11" pos="1981">
          <p15:clr>
            <a:schemeClr val="accent2"/>
          </p15:clr>
        </p15:guide>
        <p15:guide id="12" pos="2033">
          <p15:clr>
            <a:schemeClr val="accent2"/>
          </p15:clr>
        </p15:guide>
        <p15:guide id="13" pos="2856">
          <p15:clr>
            <a:schemeClr val="accent1"/>
          </p15:clr>
        </p15:guide>
        <p15:guide id="14" pos="2904">
          <p15:clr>
            <a:schemeClr val="accent1"/>
          </p15:clr>
        </p15:guide>
        <p15:guide id="15" pos="3727">
          <p15:clr>
            <a:schemeClr val="accent2"/>
          </p15:clr>
        </p15:guide>
        <p15:guide id="16" pos="3779">
          <p15:clr>
            <a:schemeClr val="accent2"/>
          </p15:clr>
        </p15:guide>
        <p15:guide id="17" pos="4164">
          <p15:clr>
            <a:schemeClr val="accent1"/>
          </p15:clr>
        </p15:guide>
        <p15:guide id="18" pos="4211">
          <p15:clr>
            <a:schemeClr val="accent1"/>
          </p15:clr>
        </p15:guide>
        <p15:guide id="19" pos="5472">
          <p15:clr>
            <a:schemeClr val="accent1"/>
          </p15:clr>
        </p15:guide>
        <p15:guide id="20" orient="horz" pos="2953">
          <p15:clr>
            <a:schemeClr val="accent1"/>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 Id="rId3"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hyperlink" Target="https://drive.google.com/file/d/1xKvG996IyRDlDJDKGfYpIQUUr_N90TyJ/view?resourcekey=0-vEwsFbhkzlfvjOfHBRwPp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image" Target="../media/image42.png"/><Relationship Id="rId4" Type="http://schemas.openxmlformats.org/officeDocument/2006/relationships/image" Target="../media/image33.png"/><Relationship Id="rId5"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image" Target="../media/image37.png"/><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 Id="rId3" Type="http://schemas.openxmlformats.org/officeDocument/2006/relationships/image" Target="../media/image38.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43.png"/><Relationship Id="rId4" Type="http://schemas.openxmlformats.org/officeDocument/2006/relationships/image" Target="../media/image41.png"/><Relationship Id="rId5" Type="http://schemas.openxmlformats.org/officeDocument/2006/relationships/image" Target="../media/image36.png"/><Relationship Id="rId6" Type="http://schemas.openxmlformats.org/officeDocument/2006/relationships/image" Target="../media/image12.png"/><Relationship Id="rId7" Type="http://schemas.openxmlformats.org/officeDocument/2006/relationships/image" Target="../media/image18.png"/><Relationship Id="rId8"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drive.google.com/file/d/1-HEWFzWqiCRnlBCHt6ewMGEZ4Vky9lrP/view?usp=sharing&amp;resourcekey=0-aceroJmV5KxUp8WCAkb5XQ"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6.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1.png"/><Relationship Id="rId5" Type="http://schemas.openxmlformats.org/officeDocument/2006/relationships/image" Target="../media/image7.png"/><Relationship Id="rId6" Type="http://schemas.openxmlformats.org/officeDocument/2006/relationships/image" Target="../media/image4.png"/><Relationship Id="rId7" Type="http://schemas.openxmlformats.org/officeDocument/2006/relationships/image" Target="../media/image14.png"/><Relationship Id="rId8" Type="http://schemas.openxmlformats.org/officeDocument/2006/relationships/image" Target="../media/image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1" Type="http://schemas.openxmlformats.org/officeDocument/2006/relationships/image" Target="../media/image12.png"/><Relationship Id="rId10" Type="http://schemas.openxmlformats.org/officeDocument/2006/relationships/image" Target="../media/image15.png"/><Relationship Id="rId13" Type="http://schemas.openxmlformats.org/officeDocument/2006/relationships/image" Target="../media/image22.png"/><Relationship Id="rId12" Type="http://schemas.openxmlformats.org/officeDocument/2006/relationships/image" Target="../media/image18.png"/><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6.png"/><Relationship Id="rId9" Type="http://schemas.openxmlformats.org/officeDocument/2006/relationships/image" Target="../media/image24.png"/><Relationship Id="rId15" Type="http://schemas.openxmlformats.org/officeDocument/2006/relationships/image" Target="../media/image20.png"/><Relationship Id="rId14" Type="http://schemas.openxmlformats.org/officeDocument/2006/relationships/image" Target="../media/image19.png"/><Relationship Id="rId5" Type="http://schemas.openxmlformats.org/officeDocument/2006/relationships/image" Target="../media/image13.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3.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40.png"/><Relationship Id="rId5" Type="http://schemas.openxmlformats.org/officeDocument/2006/relationships/image" Target="../media/image25.png"/><Relationship Id="rId6" Type="http://schemas.openxmlformats.org/officeDocument/2006/relationships/image" Target="../media/image27.png"/><Relationship Id="rId7" Type="http://schemas.openxmlformats.org/officeDocument/2006/relationships/image" Target="../media/image34.png"/><Relationship Id="rId8"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3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 name="Shape 78"/>
        <p:cNvGrpSpPr/>
        <p:nvPr/>
      </p:nvGrpSpPr>
      <p:grpSpPr>
        <a:xfrm>
          <a:off x="0" y="0"/>
          <a:ext cx="0" cy="0"/>
          <a:chOff x="0" y="0"/>
          <a:chExt cx="0" cy="0"/>
        </a:xfrm>
      </p:grpSpPr>
      <p:sp>
        <p:nvSpPr>
          <p:cNvPr id="79" name="Google Shape;79;p18"/>
          <p:cNvSpPr txBox="1"/>
          <p:nvPr>
            <p:ph type="title"/>
          </p:nvPr>
        </p:nvSpPr>
        <p:spPr>
          <a:xfrm>
            <a:off x="457200" y="1536250"/>
            <a:ext cx="5459100" cy="20694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sz="2000"/>
              <a:t>Beauty Advisors</a:t>
            </a:r>
            <a:endParaRPr sz="2000"/>
          </a:p>
        </p:txBody>
      </p:sp>
      <p:sp>
        <p:nvSpPr>
          <p:cNvPr id="80" name="Google Shape;80;p18"/>
          <p:cNvSpPr txBox="1"/>
          <p:nvPr>
            <p:ph idx="1" type="subTitle"/>
          </p:nvPr>
        </p:nvSpPr>
        <p:spPr>
          <a:xfrm>
            <a:off x="7056550" y="3840750"/>
            <a:ext cx="1430400" cy="999600"/>
          </a:xfrm>
          <a:prstGeom prst="rect">
            <a:avLst/>
          </a:prstGeom>
        </p:spPr>
        <p:txBody>
          <a:bodyPr anchorCtr="0" anchor="b" bIns="0" lIns="0" spcFirstLastPara="1" rIns="91425" wrap="square" tIns="0">
            <a:noAutofit/>
          </a:bodyPr>
          <a:lstStyle/>
          <a:p>
            <a:pPr indent="0" lvl="0" marL="0" rtl="0" algn="l">
              <a:spcBef>
                <a:spcPts val="0"/>
              </a:spcBef>
              <a:spcAft>
                <a:spcPts val="0"/>
              </a:spcAft>
              <a:buNone/>
            </a:pPr>
            <a:r>
              <a:t/>
            </a:r>
            <a:endParaRPr>
              <a:latin typeface="Google Sans Medium"/>
              <a:ea typeface="Google Sans Medium"/>
              <a:cs typeface="Google Sans Medium"/>
              <a:sym typeface="Google Sans Medium"/>
            </a:endParaRPr>
          </a:p>
          <a:p>
            <a:pPr indent="0" lvl="0" marL="0" rtl="0" algn="l">
              <a:spcBef>
                <a:spcPts val="0"/>
              </a:spcBef>
              <a:spcAft>
                <a:spcPts val="0"/>
              </a:spcAft>
              <a:buNone/>
            </a:pPr>
            <a:r>
              <a:rPr lang="en"/>
              <a:t>17 February </a:t>
            </a:r>
            <a:r>
              <a:rPr lang="en"/>
              <a:t>2021</a:t>
            </a:r>
            <a:endParaRPr/>
          </a:p>
        </p:txBody>
      </p:sp>
      <p:pic>
        <p:nvPicPr>
          <p:cNvPr id="81" name="Google Shape;81;p18"/>
          <p:cNvPicPr preferRelativeResize="0"/>
          <p:nvPr/>
        </p:nvPicPr>
        <p:blipFill>
          <a:blip r:embed="rId3">
            <a:alphaModFix/>
          </a:blip>
          <a:stretch>
            <a:fillRect/>
          </a:stretch>
        </p:blipFill>
        <p:spPr>
          <a:xfrm>
            <a:off x="457200" y="2110425"/>
            <a:ext cx="2429678" cy="495624"/>
          </a:xfrm>
          <a:prstGeom prst="rect">
            <a:avLst/>
          </a:prstGeom>
          <a:noFill/>
          <a:ln>
            <a:noFill/>
          </a:ln>
        </p:spPr>
      </p:pic>
      <p:sp>
        <p:nvSpPr>
          <p:cNvPr id="82" name="Google Shape;82;p18"/>
          <p:cNvSpPr txBox="1"/>
          <p:nvPr/>
        </p:nvSpPr>
        <p:spPr>
          <a:xfrm>
            <a:off x="2943275" y="2253475"/>
            <a:ext cx="174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Google Sans"/>
                <a:ea typeface="Google Sans"/>
                <a:cs typeface="Google Sans"/>
                <a:sym typeface="Google Sans"/>
              </a:rPr>
              <a:t>(fictional company)</a:t>
            </a:r>
            <a:endParaRPr>
              <a:latin typeface="Google Sans"/>
              <a:ea typeface="Google Sans"/>
              <a:cs typeface="Google Sans"/>
              <a:sym typeface="Google Sans"/>
            </a:endParaRPr>
          </a:p>
        </p:txBody>
      </p:sp>
      <p:sp>
        <p:nvSpPr>
          <p:cNvPr id="83" name="Google Shape;83;p18"/>
          <p:cNvSpPr txBox="1"/>
          <p:nvPr/>
        </p:nvSpPr>
        <p:spPr>
          <a:xfrm>
            <a:off x="457175" y="4101450"/>
            <a:ext cx="23526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latin typeface="Google Sans"/>
                <a:ea typeface="Google Sans"/>
                <a:cs typeface="Google Sans"/>
                <a:sym typeface="Google Sans"/>
              </a:rPr>
              <a:t>Head of Sales,</a:t>
            </a:r>
            <a:endParaRPr sz="1200">
              <a:latin typeface="Google Sans"/>
              <a:ea typeface="Google Sans"/>
              <a:cs typeface="Google Sans"/>
              <a:sym typeface="Google Sans"/>
            </a:endParaRPr>
          </a:p>
          <a:p>
            <a:pPr indent="0" lvl="0" marL="0" rtl="0" algn="l">
              <a:spcBef>
                <a:spcPts val="0"/>
              </a:spcBef>
              <a:spcAft>
                <a:spcPts val="0"/>
              </a:spcAft>
              <a:buNone/>
            </a:pPr>
            <a:r>
              <a:rPr lang="en" sz="1200">
                <a:latin typeface="Google Sans"/>
                <a:ea typeface="Google Sans"/>
                <a:cs typeface="Google Sans"/>
                <a:sym typeface="Google Sans"/>
              </a:rPr>
              <a:t>Head of Customer Experience,</a:t>
            </a:r>
            <a:endParaRPr sz="1200">
              <a:latin typeface="Google Sans"/>
              <a:ea typeface="Google Sans"/>
              <a:cs typeface="Google Sans"/>
              <a:sym typeface="Google Sans"/>
            </a:endParaRPr>
          </a:p>
          <a:p>
            <a:pPr indent="0" lvl="0" marL="0" rtl="0" algn="l">
              <a:spcBef>
                <a:spcPts val="0"/>
              </a:spcBef>
              <a:spcAft>
                <a:spcPts val="0"/>
              </a:spcAft>
              <a:buNone/>
            </a:pPr>
            <a:r>
              <a:rPr lang="en" sz="1200">
                <a:latin typeface="Google Sans"/>
                <a:ea typeface="Google Sans"/>
                <a:cs typeface="Google Sans"/>
                <a:sym typeface="Google Sans"/>
              </a:rPr>
              <a:t>Head of Digital Transformation</a:t>
            </a:r>
            <a:endParaRPr sz="1200">
              <a:latin typeface="Google Sans"/>
              <a:ea typeface="Google Sans"/>
              <a:cs typeface="Google Sans"/>
              <a:sym typeface="Google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7"/>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Schedule Management with Google</a:t>
            </a:r>
            <a:endParaRPr/>
          </a:p>
        </p:txBody>
      </p:sp>
      <p:sp>
        <p:nvSpPr>
          <p:cNvPr id="227" name="Google Shape;227;p27"/>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8" name="Google Shape;228;p27"/>
          <p:cNvPicPr preferRelativeResize="0"/>
          <p:nvPr/>
        </p:nvPicPr>
        <p:blipFill>
          <a:blip r:embed="rId3">
            <a:alphaModFix/>
          </a:blip>
          <a:stretch>
            <a:fillRect/>
          </a:stretch>
        </p:blipFill>
        <p:spPr>
          <a:xfrm>
            <a:off x="1146803" y="1241075"/>
            <a:ext cx="6614598" cy="2993225"/>
          </a:xfrm>
          <a:prstGeom prst="rect">
            <a:avLst/>
          </a:prstGeom>
          <a:noFill/>
          <a:ln>
            <a:noFill/>
          </a:ln>
        </p:spPr>
      </p:pic>
      <p:sp>
        <p:nvSpPr>
          <p:cNvPr id="229" name="Google Shape;229;p27"/>
          <p:cNvSpPr txBox="1"/>
          <p:nvPr/>
        </p:nvSpPr>
        <p:spPr>
          <a:xfrm>
            <a:off x="3049800" y="4234300"/>
            <a:ext cx="2852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Alon’s Google Calendar</a:t>
            </a:r>
            <a:endParaRPr sz="1000">
              <a:latin typeface="Google Sans"/>
              <a:ea typeface="Google Sans"/>
              <a:cs typeface="Google Sans"/>
              <a:sym typeface="Google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8"/>
          <p:cNvSpPr txBox="1"/>
          <p:nvPr>
            <p:ph type="title"/>
          </p:nvPr>
        </p:nvSpPr>
        <p:spPr>
          <a:xfrm>
            <a:off x="457175" y="460250"/>
            <a:ext cx="48198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Scheduling Team Meetings with Google</a:t>
            </a:r>
            <a:endParaRPr/>
          </a:p>
        </p:txBody>
      </p:sp>
      <p:sp>
        <p:nvSpPr>
          <p:cNvPr id="235" name="Google Shape;235;p28"/>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6" name="Google Shape;236;p28"/>
          <p:cNvPicPr preferRelativeResize="0"/>
          <p:nvPr/>
        </p:nvPicPr>
        <p:blipFill>
          <a:blip r:embed="rId3">
            <a:alphaModFix/>
          </a:blip>
          <a:stretch>
            <a:fillRect/>
          </a:stretch>
        </p:blipFill>
        <p:spPr>
          <a:xfrm>
            <a:off x="457175" y="1164075"/>
            <a:ext cx="7862900" cy="32559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9"/>
          <p:cNvSpPr txBox="1"/>
          <p:nvPr>
            <p:ph type="title"/>
          </p:nvPr>
        </p:nvSpPr>
        <p:spPr>
          <a:xfrm>
            <a:off x="457175" y="460250"/>
            <a:ext cx="59436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Customer Appointment Scheduling with Google</a:t>
            </a:r>
            <a:endParaRPr/>
          </a:p>
        </p:txBody>
      </p:sp>
      <p:sp>
        <p:nvSpPr>
          <p:cNvPr id="242" name="Google Shape;242;p29"/>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9"/>
          <p:cNvSpPr txBox="1"/>
          <p:nvPr/>
        </p:nvSpPr>
        <p:spPr>
          <a:xfrm>
            <a:off x="2576550" y="2128900"/>
            <a:ext cx="3990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u="sng">
                <a:solidFill>
                  <a:schemeClr val="hlink"/>
                </a:solidFill>
                <a:latin typeface="Google Sans"/>
                <a:ea typeface="Google Sans"/>
                <a:cs typeface="Google Sans"/>
                <a:sym typeface="Google Sans"/>
                <a:hlinkClick r:id="rId3"/>
              </a:rPr>
              <a:t>Link to Video</a:t>
            </a:r>
            <a:endParaRPr sz="5000">
              <a:latin typeface="Google Sans"/>
              <a:ea typeface="Google Sans"/>
              <a:cs typeface="Google Sans"/>
              <a:sym typeface="Google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0"/>
          <p:cNvSpPr txBox="1"/>
          <p:nvPr>
            <p:ph type="title"/>
          </p:nvPr>
        </p:nvSpPr>
        <p:spPr>
          <a:xfrm>
            <a:off x="457175" y="460250"/>
            <a:ext cx="6227100" cy="4545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Customer Appointment Scheduling with Google</a:t>
            </a:r>
            <a:endParaRPr/>
          </a:p>
          <a:p>
            <a:pPr indent="0" lvl="0" marL="0" rtl="0" algn="l">
              <a:spcBef>
                <a:spcPts val="0"/>
              </a:spcBef>
              <a:spcAft>
                <a:spcPts val="0"/>
              </a:spcAft>
              <a:buNone/>
            </a:pPr>
            <a:r>
              <a:t/>
            </a:r>
            <a:endParaRPr/>
          </a:p>
        </p:txBody>
      </p:sp>
      <p:sp>
        <p:nvSpPr>
          <p:cNvPr id="249" name="Google Shape;249;p30"/>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0" name="Google Shape;250;p30"/>
          <p:cNvPicPr preferRelativeResize="0"/>
          <p:nvPr/>
        </p:nvPicPr>
        <p:blipFill>
          <a:blip r:embed="rId3">
            <a:alphaModFix/>
          </a:blip>
          <a:stretch>
            <a:fillRect/>
          </a:stretch>
        </p:blipFill>
        <p:spPr>
          <a:xfrm>
            <a:off x="457175" y="958800"/>
            <a:ext cx="7610424" cy="1647250"/>
          </a:xfrm>
          <a:prstGeom prst="rect">
            <a:avLst/>
          </a:prstGeom>
          <a:noFill/>
          <a:ln>
            <a:noFill/>
          </a:ln>
        </p:spPr>
      </p:pic>
      <p:pic>
        <p:nvPicPr>
          <p:cNvPr id="251" name="Google Shape;251;p30"/>
          <p:cNvPicPr preferRelativeResize="0"/>
          <p:nvPr/>
        </p:nvPicPr>
        <p:blipFill>
          <a:blip r:embed="rId4">
            <a:alphaModFix/>
          </a:blip>
          <a:stretch>
            <a:fillRect/>
          </a:stretch>
        </p:blipFill>
        <p:spPr>
          <a:xfrm>
            <a:off x="3423018" y="2940825"/>
            <a:ext cx="5150920" cy="1647250"/>
          </a:xfrm>
          <a:prstGeom prst="rect">
            <a:avLst/>
          </a:prstGeom>
          <a:noFill/>
          <a:ln>
            <a:noFill/>
          </a:ln>
        </p:spPr>
      </p:pic>
      <p:pic>
        <p:nvPicPr>
          <p:cNvPr id="252" name="Google Shape;252;p30"/>
          <p:cNvPicPr preferRelativeResize="0"/>
          <p:nvPr/>
        </p:nvPicPr>
        <p:blipFill>
          <a:blip r:embed="rId5">
            <a:alphaModFix/>
          </a:blip>
          <a:stretch>
            <a:fillRect/>
          </a:stretch>
        </p:blipFill>
        <p:spPr>
          <a:xfrm>
            <a:off x="457163" y="2940814"/>
            <a:ext cx="2415988" cy="1647250"/>
          </a:xfrm>
          <a:prstGeom prst="rect">
            <a:avLst/>
          </a:prstGeom>
          <a:noFill/>
          <a:ln>
            <a:noFill/>
          </a:ln>
        </p:spPr>
      </p:pic>
      <p:sp>
        <p:nvSpPr>
          <p:cNvPr id="253" name="Google Shape;253;p30"/>
          <p:cNvSpPr txBox="1"/>
          <p:nvPr/>
        </p:nvSpPr>
        <p:spPr>
          <a:xfrm>
            <a:off x="3474600" y="4588075"/>
            <a:ext cx="16785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Alon’s Calendar Sharing Settings</a:t>
            </a:r>
            <a:endParaRPr sz="800">
              <a:latin typeface="Google Sans"/>
              <a:ea typeface="Google Sans"/>
              <a:cs typeface="Google Sans"/>
              <a:sym typeface="Google Sans"/>
            </a:endParaRPr>
          </a:p>
        </p:txBody>
      </p:sp>
      <p:sp>
        <p:nvSpPr>
          <p:cNvPr id="254" name="Google Shape;254;p30"/>
          <p:cNvSpPr txBox="1"/>
          <p:nvPr/>
        </p:nvSpPr>
        <p:spPr>
          <a:xfrm>
            <a:off x="2579075" y="2532900"/>
            <a:ext cx="1983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Admin Panel Calendar Sharing Settings</a:t>
            </a:r>
            <a:endParaRPr sz="800">
              <a:latin typeface="Google Sans"/>
              <a:ea typeface="Google Sans"/>
              <a:cs typeface="Google Sans"/>
              <a:sym typeface="Google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31"/>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Virtual - Organizing Information Online with Google</a:t>
            </a:r>
            <a:endParaRPr/>
          </a:p>
        </p:txBody>
      </p:sp>
      <p:sp>
        <p:nvSpPr>
          <p:cNvPr id="260" name="Google Shape;260;p31"/>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1" name="Google Shape;261;p31"/>
          <p:cNvPicPr preferRelativeResize="0"/>
          <p:nvPr/>
        </p:nvPicPr>
        <p:blipFill>
          <a:blip r:embed="rId3">
            <a:alphaModFix/>
          </a:blip>
          <a:stretch>
            <a:fillRect/>
          </a:stretch>
        </p:blipFill>
        <p:spPr>
          <a:xfrm>
            <a:off x="504800" y="1257050"/>
            <a:ext cx="3564526" cy="3248275"/>
          </a:xfrm>
          <a:prstGeom prst="rect">
            <a:avLst/>
          </a:prstGeom>
          <a:noFill/>
          <a:ln>
            <a:noFill/>
          </a:ln>
        </p:spPr>
      </p:pic>
      <p:pic>
        <p:nvPicPr>
          <p:cNvPr id="262" name="Google Shape;262;p31"/>
          <p:cNvPicPr preferRelativeResize="0"/>
          <p:nvPr/>
        </p:nvPicPr>
        <p:blipFill>
          <a:blip r:embed="rId4">
            <a:alphaModFix/>
          </a:blip>
          <a:stretch>
            <a:fillRect/>
          </a:stretch>
        </p:blipFill>
        <p:spPr>
          <a:xfrm>
            <a:off x="4459850" y="1257050"/>
            <a:ext cx="4036498" cy="3248276"/>
          </a:xfrm>
          <a:prstGeom prst="rect">
            <a:avLst/>
          </a:prstGeom>
          <a:noFill/>
          <a:ln>
            <a:noFill/>
          </a:ln>
        </p:spPr>
      </p:pic>
      <p:sp>
        <p:nvSpPr>
          <p:cNvPr id="263" name="Google Shape;263;p31"/>
          <p:cNvSpPr txBox="1"/>
          <p:nvPr/>
        </p:nvSpPr>
        <p:spPr>
          <a:xfrm>
            <a:off x="504800" y="790850"/>
            <a:ext cx="4648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Google Sites URL: https://sites.google.com/corp/gworkspace.work/goophora/</a:t>
            </a:r>
            <a:endParaRPr sz="1000">
              <a:latin typeface="Google Sans"/>
              <a:ea typeface="Google Sans"/>
              <a:cs typeface="Google Sans"/>
              <a:sym typeface="Google Sans"/>
            </a:endParaRPr>
          </a:p>
        </p:txBody>
      </p:sp>
      <p:sp>
        <p:nvSpPr>
          <p:cNvPr id="264" name="Google Shape;264;p31"/>
          <p:cNvSpPr txBox="1"/>
          <p:nvPr/>
        </p:nvSpPr>
        <p:spPr>
          <a:xfrm>
            <a:off x="1472400" y="4632825"/>
            <a:ext cx="162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Goophora Landing Page</a:t>
            </a:r>
            <a:endParaRPr sz="1000">
              <a:latin typeface="Google Sans"/>
              <a:ea typeface="Google Sans"/>
              <a:cs typeface="Google Sans"/>
              <a:sym typeface="Google Sans"/>
            </a:endParaRPr>
          </a:p>
        </p:txBody>
      </p:sp>
      <p:sp>
        <p:nvSpPr>
          <p:cNvPr id="265" name="Google Shape;265;p31"/>
          <p:cNvSpPr txBox="1"/>
          <p:nvPr/>
        </p:nvSpPr>
        <p:spPr>
          <a:xfrm>
            <a:off x="5796450" y="4632825"/>
            <a:ext cx="1629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Goophora Product Page</a:t>
            </a:r>
            <a:endParaRPr sz="1000">
              <a:latin typeface="Google Sans"/>
              <a:ea typeface="Google Sans"/>
              <a:cs typeface="Google Sans"/>
              <a:sym typeface="Google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2"/>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Virtual - Organizing Information Online with Google</a:t>
            </a:r>
            <a:endParaRPr/>
          </a:p>
        </p:txBody>
      </p:sp>
      <p:sp>
        <p:nvSpPr>
          <p:cNvPr id="271" name="Google Shape;271;p32"/>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2" name="Google Shape;272;p32"/>
          <p:cNvPicPr preferRelativeResize="0"/>
          <p:nvPr/>
        </p:nvPicPr>
        <p:blipFill>
          <a:blip r:embed="rId3">
            <a:alphaModFix/>
          </a:blip>
          <a:stretch>
            <a:fillRect/>
          </a:stretch>
        </p:blipFill>
        <p:spPr>
          <a:xfrm>
            <a:off x="460975" y="872900"/>
            <a:ext cx="4958800" cy="2227200"/>
          </a:xfrm>
          <a:prstGeom prst="rect">
            <a:avLst/>
          </a:prstGeom>
          <a:noFill/>
          <a:ln>
            <a:noFill/>
          </a:ln>
        </p:spPr>
      </p:pic>
      <p:pic>
        <p:nvPicPr>
          <p:cNvPr id="273" name="Google Shape;273;p32"/>
          <p:cNvPicPr preferRelativeResize="0"/>
          <p:nvPr/>
        </p:nvPicPr>
        <p:blipFill>
          <a:blip r:embed="rId4">
            <a:alphaModFix/>
          </a:blip>
          <a:stretch>
            <a:fillRect/>
          </a:stretch>
        </p:blipFill>
        <p:spPr>
          <a:xfrm>
            <a:off x="460975" y="3195447"/>
            <a:ext cx="4648150" cy="1719450"/>
          </a:xfrm>
          <a:prstGeom prst="rect">
            <a:avLst/>
          </a:prstGeom>
          <a:noFill/>
          <a:ln>
            <a:noFill/>
          </a:ln>
        </p:spPr>
      </p:pic>
      <p:sp>
        <p:nvSpPr>
          <p:cNvPr id="274" name="Google Shape;274;p32"/>
          <p:cNvSpPr/>
          <p:nvPr/>
        </p:nvSpPr>
        <p:spPr>
          <a:xfrm>
            <a:off x="3952925" y="1587575"/>
            <a:ext cx="657300" cy="1608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32"/>
          <p:cNvCxnSpPr/>
          <p:nvPr/>
        </p:nvCxnSpPr>
        <p:spPr>
          <a:xfrm flipH="1" rot="10800000">
            <a:off x="4629200" y="2111375"/>
            <a:ext cx="1190700" cy="9600"/>
          </a:xfrm>
          <a:prstGeom prst="straightConnector1">
            <a:avLst/>
          </a:prstGeom>
          <a:noFill/>
          <a:ln cap="flat" cmpd="sng" w="28575">
            <a:solidFill>
              <a:srgbClr val="FF0000"/>
            </a:solidFill>
            <a:prstDash val="solid"/>
            <a:round/>
            <a:headEnd len="med" w="med" type="none"/>
            <a:tailEnd len="med" w="med" type="none"/>
          </a:ln>
        </p:spPr>
      </p:cxnSp>
      <p:sp>
        <p:nvSpPr>
          <p:cNvPr id="276" name="Google Shape;276;p32"/>
          <p:cNvSpPr txBox="1"/>
          <p:nvPr/>
        </p:nvSpPr>
        <p:spPr>
          <a:xfrm>
            <a:off x="5916175" y="1715975"/>
            <a:ext cx="2209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Column linked to Stock-Taking Sheet</a:t>
            </a:r>
            <a:endParaRPr b="1" sz="2000">
              <a:solidFill>
                <a:srgbClr val="FF0000"/>
              </a:solidFill>
              <a:latin typeface="Calibri"/>
              <a:ea typeface="Calibri"/>
              <a:cs typeface="Calibri"/>
              <a:sym typeface="Calibri"/>
            </a:endParaRPr>
          </a:p>
        </p:txBody>
      </p:sp>
      <p:cxnSp>
        <p:nvCxnSpPr>
          <p:cNvPr id="277" name="Google Shape;277;p32"/>
          <p:cNvCxnSpPr/>
          <p:nvPr/>
        </p:nvCxnSpPr>
        <p:spPr>
          <a:xfrm flipH="1" rot="10800000">
            <a:off x="5419775" y="1444850"/>
            <a:ext cx="733500" cy="20100"/>
          </a:xfrm>
          <a:prstGeom prst="straightConnector1">
            <a:avLst/>
          </a:prstGeom>
          <a:noFill/>
          <a:ln cap="flat" cmpd="sng" w="28575">
            <a:solidFill>
              <a:srgbClr val="FF0000"/>
            </a:solidFill>
            <a:prstDash val="solid"/>
            <a:round/>
            <a:headEnd len="med" w="med" type="none"/>
            <a:tailEnd len="med" w="med" type="none"/>
          </a:ln>
        </p:spPr>
      </p:cxnSp>
      <p:sp>
        <p:nvSpPr>
          <p:cNvPr id="278" name="Google Shape;278;p32"/>
          <p:cNvSpPr txBox="1"/>
          <p:nvPr/>
        </p:nvSpPr>
        <p:spPr>
          <a:xfrm>
            <a:off x="6284225" y="915575"/>
            <a:ext cx="2555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Product Catalog</a:t>
            </a:r>
            <a:endParaRPr b="1" sz="2000">
              <a:solidFill>
                <a:srgbClr val="FF0000"/>
              </a:solidFill>
              <a:latin typeface="Calibri"/>
              <a:ea typeface="Calibri"/>
              <a:cs typeface="Calibri"/>
              <a:sym typeface="Calibri"/>
            </a:endParaRPr>
          </a:p>
          <a:p>
            <a:pPr indent="0" lvl="0" marL="0" rtl="0" algn="l">
              <a:spcBef>
                <a:spcPts val="0"/>
              </a:spcBef>
              <a:spcAft>
                <a:spcPts val="0"/>
              </a:spcAft>
              <a:buNone/>
            </a:pPr>
            <a:r>
              <a:rPr b="1" lang="en" sz="2000">
                <a:solidFill>
                  <a:srgbClr val="FF0000"/>
                </a:solidFill>
                <a:latin typeface="Calibri"/>
                <a:ea typeface="Calibri"/>
                <a:cs typeface="Calibri"/>
                <a:sym typeface="Calibri"/>
              </a:rPr>
              <a:t>shared</a:t>
            </a:r>
            <a:r>
              <a:rPr b="1" lang="en" sz="2000">
                <a:solidFill>
                  <a:srgbClr val="FF0000"/>
                </a:solidFill>
                <a:latin typeface="Calibri"/>
                <a:ea typeface="Calibri"/>
                <a:cs typeface="Calibri"/>
                <a:sym typeface="Calibri"/>
              </a:rPr>
              <a:t> with customer</a:t>
            </a:r>
            <a:endParaRPr b="1" sz="2000">
              <a:solidFill>
                <a:srgbClr val="FF0000"/>
              </a:solidFill>
              <a:latin typeface="Calibri"/>
              <a:ea typeface="Calibri"/>
              <a:cs typeface="Calibri"/>
              <a:sym typeface="Calibri"/>
            </a:endParaRPr>
          </a:p>
        </p:txBody>
      </p:sp>
      <p:sp>
        <p:nvSpPr>
          <p:cNvPr id="279" name="Google Shape;279;p32"/>
          <p:cNvSpPr/>
          <p:nvPr/>
        </p:nvSpPr>
        <p:spPr>
          <a:xfrm>
            <a:off x="871525" y="4045025"/>
            <a:ext cx="4138800" cy="47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80" name="Google Shape;280;p32"/>
          <p:cNvCxnSpPr/>
          <p:nvPr/>
        </p:nvCxnSpPr>
        <p:spPr>
          <a:xfrm flipH="1" rot="10800000">
            <a:off x="5010325" y="4283225"/>
            <a:ext cx="571500" cy="4800"/>
          </a:xfrm>
          <a:prstGeom prst="straightConnector1">
            <a:avLst/>
          </a:prstGeom>
          <a:noFill/>
          <a:ln cap="flat" cmpd="sng" w="28575">
            <a:solidFill>
              <a:srgbClr val="FF0000"/>
            </a:solidFill>
            <a:prstDash val="solid"/>
            <a:round/>
            <a:headEnd len="med" w="med" type="none"/>
            <a:tailEnd len="med" w="med" type="none"/>
          </a:ln>
        </p:spPr>
      </p:cxnSp>
      <p:sp>
        <p:nvSpPr>
          <p:cNvPr id="281" name="Google Shape;281;p32"/>
          <p:cNvSpPr txBox="1"/>
          <p:nvPr/>
        </p:nvSpPr>
        <p:spPr>
          <a:xfrm>
            <a:off x="5673900" y="3883025"/>
            <a:ext cx="306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2000">
                <a:solidFill>
                  <a:srgbClr val="FF0000"/>
                </a:solidFill>
                <a:latin typeface="Calibri"/>
                <a:ea typeface="Calibri"/>
                <a:cs typeface="Calibri"/>
                <a:sym typeface="Calibri"/>
              </a:rPr>
              <a:t>Shared with Public but only ‘Viewer’ access given</a:t>
            </a:r>
            <a:endParaRPr b="1" sz="2000">
              <a:solidFill>
                <a:srgbClr val="FF0000"/>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3"/>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Virtual - Goophora’s Virtual Beauty Advisor</a:t>
            </a:r>
            <a:endParaRPr/>
          </a:p>
        </p:txBody>
      </p:sp>
      <p:pic>
        <p:nvPicPr>
          <p:cNvPr id="287" name="Google Shape;287;p33"/>
          <p:cNvPicPr preferRelativeResize="0"/>
          <p:nvPr/>
        </p:nvPicPr>
        <p:blipFill>
          <a:blip r:embed="rId3">
            <a:alphaModFix/>
          </a:blip>
          <a:stretch>
            <a:fillRect/>
          </a:stretch>
        </p:blipFill>
        <p:spPr>
          <a:xfrm>
            <a:off x="733400" y="1221937"/>
            <a:ext cx="2943300" cy="1765975"/>
          </a:xfrm>
          <a:prstGeom prst="rect">
            <a:avLst/>
          </a:prstGeom>
          <a:noFill/>
          <a:ln>
            <a:noFill/>
          </a:ln>
        </p:spPr>
      </p:pic>
      <p:pic>
        <p:nvPicPr>
          <p:cNvPr id="288" name="Google Shape;288;p33"/>
          <p:cNvPicPr preferRelativeResize="0"/>
          <p:nvPr/>
        </p:nvPicPr>
        <p:blipFill>
          <a:blip r:embed="rId4">
            <a:alphaModFix/>
          </a:blip>
          <a:stretch>
            <a:fillRect/>
          </a:stretch>
        </p:blipFill>
        <p:spPr>
          <a:xfrm>
            <a:off x="4258375" y="1221938"/>
            <a:ext cx="2943300" cy="1765962"/>
          </a:xfrm>
          <a:prstGeom prst="rect">
            <a:avLst/>
          </a:prstGeom>
          <a:noFill/>
          <a:ln>
            <a:noFill/>
          </a:ln>
        </p:spPr>
      </p:pic>
      <p:pic>
        <p:nvPicPr>
          <p:cNvPr id="289" name="Google Shape;289;p33"/>
          <p:cNvPicPr preferRelativeResize="0"/>
          <p:nvPr/>
        </p:nvPicPr>
        <p:blipFill>
          <a:blip r:embed="rId5">
            <a:alphaModFix/>
          </a:blip>
          <a:stretch>
            <a:fillRect/>
          </a:stretch>
        </p:blipFill>
        <p:spPr>
          <a:xfrm>
            <a:off x="4258375" y="3140300"/>
            <a:ext cx="3237753" cy="1850801"/>
          </a:xfrm>
          <a:prstGeom prst="rect">
            <a:avLst/>
          </a:prstGeom>
          <a:noFill/>
          <a:ln>
            <a:noFill/>
          </a:ln>
        </p:spPr>
      </p:pic>
      <p:sp>
        <p:nvSpPr>
          <p:cNvPr id="290" name="Google Shape;290;p33"/>
          <p:cNvSpPr txBox="1"/>
          <p:nvPr/>
        </p:nvSpPr>
        <p:spPr>
          <a:xfrm>
            <a:off x="723950" y="790850"/>
            <a:ext cx="285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Product Recommendation from Facial Analysis</a:t>
            </a:r>
            <a:endParaRPr sz="1000">
              <a:latin typeface="Google Sans"/>
              <a:ea typeface="Google Sans"/>
              <a:cs typeface="Google Sans"/>
              <a:sym typeface="Google Sans"/>
            </a:endParaRPr>
          </a:p>
        </p:txBody>
      </p:sp>
      <p:sp>
        <p:nvSpPr>
          <p:cNvPr id="291" name="Google Shape;291;p33"/>
          <p:cNvSpPr txBox="1"/>
          <p:nvPr/>
        </p:nvSpPr>
        <p:spPr>
          <a:xfrm>
            <a:off x="723950" y="1219675"/>
            <a:ext cx="695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Google Sans"/>
                <a:ea typeface="Google Sans"/>
                <a:cs typeface="Google Sans"/>
                <a:sym typeface="Google Sans"/>
              </a:rPr>
              <a:t>Input</a:t>
            </a:r>
            <a:endParaRPr b="1">
              <a:solidFill>
                <a:srgbClr val="FF0000"/>
              </a:solidFill>
              <a:latin typeface="Google Sans"/>
              <a:ea typeface="Google Sans"/>
              <a:cs typeface="Google Sans"/>
              <a:sym typeface="Google Sans"/>
            </a:endParaRPr>
          </a:p>
        </p:txBody>
      </p:sp>
      <p:sp>
        <p:nvSpPr>
          <p:cNvPr id="292" name="Google Shape;292;p33"/>
          <p:cNvSpPr txBox="1"/>
          <p:nvPr/>
        </p:nvSpPr>
        <p:spPr>
          <a:xfrm>
            <a:off x="4262425" y="1219675"/>
            <a:ext cx="8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rgbClr val="FF0000"/>
                </a:solidFill>
                <a:latin typeface="Google Sans"/>
                <a:ea typeface="Google Sans"/>
                <a:cs typeface="Google Sans"/>
                <a:sym typeface="Google Sans"/>
              </a:rPr>
              <a:t>Output</a:t>
            </a:r>
            <a:endParaRPr b="1">
              <a:solidFill>
                <a:srgbClr val="FF0000"/>
              </a:solidFill>
              <a:latin typeface="Google Sans"/>
              <a:ea typeface="Google Sans"/>
              <a:cs typeface="Google Sans"/>
              <a:sym typeface="Google Sans"/>
            </a:endParaRPr>
          </a:p>
        </p:txBody>
      </p:sp>
      <p:pic>
        <p:nvPicPr>
          <p:cNvPr id="293" name="Google Shape;293;p33"/>
          <p:cNvPicPr preferRelativeResize="0"/>
          <p:nvPr/>
        </p:nvPicPr>
        <p:blipFill>
          <a:blip r:embed="rId6">
            <a:alphaModFix/>
          </a:blip>
          <a:stretch>
            <a:fillRect/>
          </a:stretch>
        </p:blipFill>
        <p:spPr>
          <a:xfrm>
            <a:off x="1312100" y="4195175"/>
            <a:ext cx="387825" cy="387825"/>
          </a:xfrm>
          <a:prstGeom prst="rect">
            <a:avLst/>
          </a:prstGeom>
          <a:noFill/>
          <a:ln>
            <a:noFill/>
          </a:ln>
        </p:spPr>
      </p:pic>
      <p:pic>
        <p:nvPicPr>
          <p:cNvPr id="294" name="Google Shape;294;p33"/>
          <p:cNvPicPr preferRelativeResize="0"/>
          <p:nvPr/>
        </p:nvPicPr>
        <p:blipFill>
          <a:blip r:embed="rId7">
            <a:alphaModFix/>
          </a:blip>
          <a:stretch>
            <a:fillRect/>
          </a:stretch>
        </p:blipFill>
        <p:spPr>
          <a:xfrm>
            <a:off x="839337" y="4195175"/>
            <a:ext cx="387825" cy="387825"/>
          </a:xfrm>
          <a:prstGeom prst="rect">
            <a:avLst/>
          </a:prstGeom>
          <a:noFill/>
          <a:ln>
            <a:noFill/>
          </a:ln>
        </p:spPr>
      </p:pic>
      <p:pic>
        <p:nvPicPr>
          <p:cNvPr id="295" name="Google Shape;295;p33"/>
          <p:cNvPicPr preferRelativeResize="0"/>
          <p:nvPr/>
        </p:nvPicPr>
        <p:blipFill>
          <a:blip r:embed="rId8">
            <a:alphaModFix/>
          </a:blip>
          <a:stretch>
            <a:fillRect/>
          </a:stretch>
        </p:blipFill>
        <p:spPr>
          <a:xfrm>
            <a:off x="1737250" y="4174738"/>
            <a:ext cx="428700" cy="428700"/>
          </a:xfrm>
          <a:prstGeom prst="rect">
            <a:avLst/>
          </a:prstGeom>
          <a:noFill/>
          <a:ln>
            <a:noFill/>
          </a:ln>
        </p:spPr>
      </p:pic>
      <p:sp>
        <p:nvSpPr>
          <p:cNvPr id="296" name="Google Shape;296;p33"/>
          <p:cNvSpPr txBox="1"/>
          <p:nvPr/>
        </p:nvSpPr>
        <p:spPr>
          <a:xfrm>
            <a:off x="723950" y="4533275"/>
            <a:ext cx="6186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Cloud Vision</a:t>
            </a:r>
            <a:endParaRPr sz="600">
              <a:solidFill>
                <a:srgbClr val="202124"/>
              </a:solidFill>
              <a:latin typeface="Google Sans"/>
              <a:ea typeface="Google Sans"/>
              <a:cs typeface="Google Sans"/>
              <a:sym typeface="Google Sans"/>
            </a:endParaRPr>
          </a:p>
        </p:txBody>
      </p:sp>
      <p:sp>
        <p:nvSpPr>
          <p:cNvPr id="297" name="Google Shape;297;p33"/>
          <p:cNvSpPr txBox="1"/>
          <p:nvPr/>
        </p:nvSpPr>
        <p:spPr>
          <a:xfrm>
            <a:off x="1274000" y="4533275"/>
            <a:ext cx="5256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Machine Learning</a:t>
            </a:r>
            <a:endParaRPr sz="600">
              <a:solidFill>
                <a:srgbClr val="202124"/>
              </a:solidFill>
              <a:latin typeface="Google Sans"/>
              <a:ea typeface="Google Sans"/>
              <a:cs typeface="Google Sans"/>
              <a:sym typeface="Google Sans"/>
            </a:endParaRPr>
          </a:p>
        </p:txBody>
      </p:sp>
      <p:sp>
        <p:nvSpPr>
          <p:cNvPr id="298" name="Google Shape;298;p33"/>
          <p:cNvSpPr txBox="1"/>
          <p:nvPr/>
        </p:nvSpPr>
        <p:spPr>
          <a:xfrm>
            <a:off x="1699925" y="4533275"/>
            <a:ext cx="5748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DialogFlow</a:t>
            </a:r>
            <a:endParaRPr sz="600">
              <a:solidFill>
                <a:srgbClr val="202124"/>
              </a:solidFill>
              <a:latin typeface="Google Sans"/>
              <a:ea typeface="Google Sans"/>
              <a:cs typeface="Google Sans"/>
              <a:sym typeface="Google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34"/>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Virtual - Goophora’s Virtual Beauty Advisor</a:t>
            </a:r>
            <a:endParaRPr/>
          </a:p>
        </p:txBody>
      </p:sp>
      <p:sp>
        <p:nvSpPr>
          <p:cNvPr id="304" name="Google Shape;304;p34"/>
          <p:cNvSpPr txBox="1"/>
          <p:nvPr/>
        </p:nvSpPr>
        <p:spPr>
          <a:xfrm>
            <a:off x="419150" y="1688750"/>
            <a:ext cx="11526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ogle Sans"/>
                <a:ea typeface="Google Sans"/>
                <a:cs typeface="Google Sans"/>
                <a:sym typeface="Google Sans"/>
              </a:rPr>
              <a:t>User Photo</a:t>
            </a:r>
            <a:endParaRPr sz="1500">
              <a:latin typeface="Google Sans"/>
              <a:ea typeface="Google Sans"/>
              <a:cs typeface="Google Sans"/>
              <a:sym typeface="Google Sans"/>
            </a:endParaRPr>
          </a:p>
        </p:txBody>
      </p:sp>
      <p:sp>
        <p:nvSpPr>
          <p:cNvPr id="305" name="Google Shape;305;p34"/>
          <p:cNvSpPr/>
          <p:nvPr/>
        </p:nvSpPr>
        <p:spPr>
          <a:xfrm>
            <a:off x="5196550" y="972025"/>
            <a:ext cx="1877400" cy="1789500"/>
          </a:xfrm>
          <a:prstGeom prst="roundRect">
            <a:avLst>
              <a:gd fmla="val 16667" name="adj"/>
            </a:avLst>
          </a:pr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4"/>
          <p:cNvSpPr/>
          <p:nvPr/>
        </p:nvSpPr>
        <p:spPr>
          <a:xfrm>
            <a:off x="5373250" y="1428800"/>
            <a:ext cx="1524000" cy="2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Google Sans"/>
                <a:ea typeface="Google Sans"/>
                <a:cs typeface="Google Sans"/>
                <a:sym typeface="Google Sans"/>
              </a:rPr>
              <a:t>Cloud Vision API</a:t>
            </a:r>
            <a:endParaRPr>
              <a:latin typeface="Google Sans"/>
              <a:ea typeface="Google Sans"/>
              <a:cs typeface="Google Sans"/>
              <a:sym typeface="Google Sans"/>
            </a:endParaRPr>
          </a:p>
        </p:txBody>
      </p:sp>
      <p:sp>
        <p:nvSpPr>
          <p:cNvPr id="307" name="Google Shape;307;p34"/>
          <p:cNvSpPr/>
          <p:nvPr/>
        </p:nvSpPr>
        <p:spPr>
          <a:xfrm>
            <a:off x="5361575" y="1820375"/>
            <a:ext cx="1524000" cy="415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ML Model(s)</a:t>
            </a:r>
            <a:br>
              <a:rPr lang="en">
                <a:latin typeface="Google Sans"/>
                <a:ea typeface="Google Sans"/>
                <a:cs typeface="Google Sans"/>
                <a:sym typeface="Google Sans"/>
              </a:rPr>
            </a:br>
            <a:r>
              <a:rPr lang="en" sz="1000">
                <a:latin typeface="Google Sans"/>
                <a:ea typeface="Google Sans"/>
                <a:cs typeface="Google Sans"/>
                <a:sym typeface="Google Sans"/>
              </a:rPr>
              <a:t>(GCP AI Platform)</a:t>
            </a:r>
            <a:endParaRPr sz="1000">
              <a:latin typeface="Google Sans"/>
              <a:ea typeface="Google Sans"/>
              <a:cs typeface="Google Sans"/>
              <a:sym typeface="Google Sans"/>
            </a:endParaRPr>
          </a:p>
        </p:txBody>
      </p:sp>
      <p:sp>
        <p:nvSpPr>
          <p:cNvPr id="308" name="Google Shape;308;p34"/>
          <p:cNvSpPr/>
          <p:nvPr/>
        </p:nvSpPr>
        <p:spPr>
          <a:xfrm>
            <a:off x="2380500" y="1272300"/>
            <a:ext cx="1877400" cy="1489200"/>
          </a:xfrm>
          <a:prstGeom prst="roundRect">
            <a:avLst>
              <a:gd fmla="val 16667" name="adj"/>
            </a:avLst>
          </a:pr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4"/>
          <p:cNvSpPr txBox="1"/>
          <p:nvPr/>
        </p:nvSpPr>
        <p:spPr>
          <a:xfrm>
            <a:off x="2701925" y="1267513"/>
            <a:ext cx="120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Google Sans"/>
                <a:ea typeface="Google Sans"/>
                <a:cs typeface="Google Sans"/>
                <a:sym typeface="Google Sans"/>
              </a:rPr>
              <a:t>Frontend</a:t>
            </a:r>
            <a:endParaRPr b="1" sz="1000">
              <a:latin typeface="Google Sans"/>
              <a:ea typeface="Google Sans"/>
              <a:cs typeface="Google Sans"/>
              <a:sym typeface="Google Sans"/>
            </a:endParaRPr>
          </a:p>
        </p:txBody>
      </p:sp>
      <p:pic>
        <p:nvPicPr>
          <p:cNvPr id="310" name="Google Shape;310;p34"/>
          <p:cNvPicPr preferRelativeResize="0"/>
          <p:nvPr/>
        </p:nvPicPr>
        <p:blipFill>
          <a:blip r:embed="rId3">
            <a:alphaModFix/>
          </a:blip>
          <a:stretch>
            <a:fillRect/>
          </a:stretch>
        </p:blipFill>
        <p:spPr>
          <a:xfrm>
            <a:off x="2537950" y="1775375"/>
            <a:ext cx="428700" cy="428700"/>
          </a:xfrm>
          <a:prstGeom prst="rect">
            <a:avLst/>
          </a:prstGeom>
          <a:noFill/>
          <a:ln>
            <a:noFill/>
          </a:ln>
        </p:spPr>
      </p:pic>
      <p:sp>
        <p:nvSpPr>
          <p:cNvPr id="311" name="Google Shape;311;p34"/>
          <p:cNvSpPr txBox="1"/>
          <p:nvPr/>
        </p:nvSpPr>
        <p:spPr>
          <a:xfrm>
            <a:off x="2500625" y="2133913"/>
            <a:ext cx="5748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DialogFlow</a:t>
            </a:r>
            <a:endParaRPr sz="600">
              <a:solidFill>
                <a:srgbClr val="202124"/>
              </a:solidFill>
              <a:latin typeface="Google Sans"/>
              <a:ea typeface="Google Sans"/>
              <a:cs typeface="Google Sans"/>
              <a:sym typeface="Google Sans"/>
            </a:endParaRPr>
          </a:p>
        </p:txBody>
      </p:sp>
      <p:sp>
        <p:nvSpPr>
          <p:cNvPr id="312" name="Google Shape;312;p34"/>
          <p:cNvSpPr txBox="1"/>
          <p:nvPr/>
        </p:nvSpPr>
        <p:spPr>
          <a:xfrm>
            <a:off x="2926638" y="1820375"/>
            <a:ext cx="42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OR</a:t>
            </a:r>
            <a:endParaRPr sz="1000">
              <a:latin typeface="Google Sans"/>
              <a:ea typeface="Google Sans"/>
              <a:cs typeface="Google Sans"/>
              <a:sym typeface="Google Sans"/>
            </a:endParaRPr>
          </a:p>
        </p:txBody>
      </p:sp>
      <p:sp>
        <p:nvSpPr>
          <p:cNvPr id="313" name="Google Shape;313;p34"/>
          <p:cNvSpPr/>
          <p:nvPr/>
        </p:nvSpPr>
        <p:spPr>
          <a:xfrm>
            <a:off x="3391550" y="1744175"/>
            <a:ext cx="7416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Google Sans"/>
                <a:ea typeface="Google Sans"/>
                <a:cs typeface="Google Sans"/>
                <a:sym typeface="Google Sans"/>
              </a:rPr>
              <a:t>3rd Party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Chat Apps</a:t>
            </a:r>
            <a:endParaRPr sz="900">
              <a:latin typeface="Google Sans"/>
              <a:ea typeface="Google Sans"/>
              <a:cs typeface="Google Sans"/>
              <a:sym typeface="Google Sans"/>
            </a:endParaRPr>
          </a:p>
        </p:txBody>
      </p:sp>
      <p:cxnSp>
        <p:nvCxnSpPr>
          <p:cNvPr id="314" name="Google Shape;314;p34"/>
          <p:cNvCxnSpPr>
            <a:stCxn id="304" idx="3"/>
          </p:cNvCxnSpPr>
          <p:nvPr/>
        </p:nvCxnSpPr>
        <p:spPr>
          <a:xfrm flipH="1" rot="10800000">
            <a:off x="1571750" y="1895900"/>
            <a:ext cx="523800" cy="600"/>
          </a:xfrm>
          <a:prstGeom prst="straightConnector1">
            <a:avLst/>
          </a:prstGeom>
          <a:noFill/>
          <a:ln cap="flat" cmpd="sng" w="28575">
            <a:solidFill>
              <a:srgbClr val="000000"/>
            </a:solidFill>
            <a:prstDash val="solid"/>
            <a:round/>
            <a:headEnd len="med" w="med" type="none"/>
            <a:tailEnd len="med" w="med" type="triangle"/>
          </a:ln>
        </p:spPr>
      </p:cxnSp>
      <p:cxnSp>
        <p:nvCxnSpPr>
          <p:cNvPr id="315" name="Google Shape;315;p34"/>
          <p:cNvCxnSpPr/>
          <p:nvPr/>
        </p:nvCxnSpPr>
        <p:spPr>
          <a:xfrm flipH="1" rot="10800000">
            <a:off x="4465325" y="1895900"/>
            <a:ext cx="523800" cy="600"/>
          </a:xfrm>
          <a:prstGeom prst="straightConnector1">
            <a:avLst/>
          </a:prstGeom>
          <a:noFill/>
          <a:ln cap="flat" cmpd="sng" w="28575">
            <a:solidFill>
              <a:srgbClr val="000000"/>
            </a:solidFill>
            <a:prstDash val="solid"/>
            <a:round/>
            <a:headEnd len="med" w="med" type="none"/>
            <a:tailEnd len="med" w="med" type="triangle"/>
          </a:ln>
        </p:spPr>
      </p:cxnSp>
      <p:cxnSp>
        <p:nvCxnSpPr>
          <p:cNvPr id="316" name="Google Shape;316;p34"/>
          <p:cNvCxnSpPr/>
          <p:nvPr/>
        </p:nvCxnSpPr>
        <p:spPr>
          <a:xfrm rot="10800000">
            <a:off x="7258025" y="1896500"/>
            <a:ext cx="581100" cy="0"/>
          </a:xfrm>
          <a:prstGeom prst="straightConnector1">
            <a:avLst/>
          </a:prstGeom>
          <a:noFill/>
          <a:ln cap="flat" cmpd="sng" w="28575">
            <a:solidFill>
              <a:srgbClr val="000000"/>
            </a:solidFill>
            <a:prstDash val="solid"/>
            <a:round/>
            <a:headEnd len="med" w="med" type="none"/>
            <a:tailEnd len="med" w="med" type="triangle"/>
          </a:ln>
        </p:spPr>
      </p:cxnSp>
      <p:sp>
        <p:nvSpPr>
          <p:cNvPr id="317" name="Google Shape;317;p34"/>
          <p:cNvSpPr txBox="1"/>
          <p:nvPr/>
        </p:nvSpPr>
        <p:spPr>
          <a:xfrm>
            <a:off x="7949375" y="1688450"/>
            <a:ext cx="6423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ogle Sans"/>
                <a:ea typeface="Google Sans"/>
                <a:cs typeface="Google Sans"/>
                <a:sym typeface="Google Sans"/>
              </a:rPr>
              <a:t>Data</a:t>
            </a:r>
            <a:endParaRPr sz="1500">
              <a:latin typeface="Google Sans"/>
              <a:ea typeface="Google Sans"/>
              <a:cs typeface="Google Sans"/>
              <a:sym typeface="Google Sans"/>
            </a:endParaRPr>
          </a:p>
        </p:txBody>
      </p:sp>
      <p:sp>
        <p:nvSpPr>
          <p:cNvPr id="318" name="Google Shape;318;p34"/>
          <p:cNvSpPr/>
          <p:nvPr/>
        </p:nvSpPr>
        <p:spPr>
          <a:xfrm>
            <a:off x="3671425" y="3503550"/>
            <a:ext cx="1877400" cy="1489200"/>
          </a:xfrm>
          <a:prstGeom prst="roundRect">
            <a:avLst>
              <a:gd fmla="val 16667" name="adj"/>
            </a:avLst>
          </a:prstGeom>
          <a:solidFill>
            <a:srgbClr val="FFFFFF"/>
          </a:solidFill>
          <a:ln cap="flat" cmpd="sng" w="38100">
            <a:solidFill>
              <a:srgbClr val="F3F3F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4"/>
          <p:cNvSpPr txBox="1"/>
          <p:nvPr/>
        </p:nvSpPr>
        <p:spPr>
          <a:xfrm>
            <a:off x="4008025" y="3518900"/>
            <a:ext cx="1204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1000">
                <a:latin typeface="Google Sans"/>
                <a:ea typeface="Google Sans"/>
                <a:cs typeface="Google Sans"/>
                <a:sym typeface="Google Sans"/>
              </a:rPr>
              <a:t>Frontend</a:t>
            </a:r>
            <a:endParaRPr b="1" sz="1000">
              <a:latin typeface="Google Sans"/>
              <a:ea typeface="Google Sans"/>
              <a:cs typeface="Google Sans"/>
              <a:sym typeface="Google Sans"/>
            </a:endParaRPr>
          </a:p>
        </p:txBody>
      </p:sp>
      <p:pic>
        <p:nvPicPr>
          <p:cNvPr id="320" name="Google Shape;320;p34"/>
          <p:cNvPicPr preferRelativeResize="0"/>
          <p:nvPr/>
        </p:nvPicPr>
        <p:blipFill>
          <a:blip r:embed="rId3">
            <a:alphaModFix/>
          </a:blip>
          <a:stretch>
            <a:fillRect/>
          </a:stretch>
        </p:blipFill>
        <p:spPr>
          <a:xfrm>
            <a:off x="3828875" y="4006625"/>
            <a:ext cx="428700" cy="428700"/>
          </a:xfrm>
          <a:prstGeom prst="rect">
            <a:avLst/>
          </a:prstGeom>
          <a:noFill/>
          <a:ln>
            <a:noFill/>
          </a:ln>
        </p:spPr>
      </p:pic>
      <p:sp>
        <p:nvSpPr>
          <p:cNvPr id="321" name="Google Shape;321;p34"/>
          <p:cNvSpPr txBox="1"/>
          <p:nvPr/>
        </p:nvSpPr>
        <p:spPr>
          <a:xfrm>
            <a:off x="3791550" y="4365163"/>
            <a:ext cx="5748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DialogFlow</a:t>
            </a:r>
            <a:endParaRPr sz="600">
              <a:solidFill>
                <a:srgbClr val="202124"/>
              </a:solidFill>
              <a:latin typeface="Google Sans"/>
              <a:ea typeface="Google Sans"/>
              <a:cs typeface="Google Sans"/>
              <a:sym typeface="Google Sans"/>
            </a:endParaRPr>
          </a:p>
        </p:txBody>
      </p:sp>
      <p:sp>
        <p:nvSpPr>
          <p:cNvPr id="322" name="Google Shape;322;p34"/>
          <p:cNvSpPr txBox="1"/>
          <p:nvPr/>
        </p:nvSpPr>
        <p:spPr>
          <a:xfrm>
            <a:off x="4217563" y="4051625"/>
            <a:ext cx="4287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OR</a:t>
            </a:r>
            <a:endParaRPr sz="1000">
              <a:latin typeface="Google Sans"/>
              <a:ea typeface="Google Sans"/>
              <a:cs typeface="Google Sans"/>
              <a:sym typeface="Google Sans"/>
            </a:endParaRPr>
          </a:p>
        </p:txBody>
      </p:sp>
      <p:sp>
        <p:nvSpPr>
          <p:cNvPr id="323" name="Google Shape;323;p34"/>
          <p:cNvSpPr/>
          <p:nvPr/>
        </p:nvSpPr>
        <p:spPr>
          <a:xfrm>
            <a:off x="4682475" y="3975425"/>
            <a:ext cx="741600" cy="4668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900">
                <a:latin typeface="Google Sans"/>
                <a:ea typeface="Google Sans"/>
                <a:cs typeface="Google Sans"/>
                <a:sym typeface="Google Sans"/>
              </a:rPr>
              <a:t>3rd Party </a:t>
            </a:r>
            <a:endParaRPr sz="900">
              <a:latin typeface="Google Sans"/>
              <a:ea typeface="Google Sans"/>
              <a:cs typeface="Google Sans"/>
              <a:sym typeface="Google Sans"/>
            </a:endParaRPr>
          </a:p>
          <a:p>
            <a:pPr indent="0" lvl="0" marL="0" rtl="0" algn="l">
              <a:spcBef>
                <a:spcPts val="0"/>
              </a:spcBef>
              <a:spcAft>
                <a:spcPts val="0"/>
              </a:spcAft>
              <a:buNone/>
            </a:pPr>
            <a:r>
              <a:rPr lang="en" sz="900">
                <a:latin typeface="Google Sans"/>
                <a:ea typeface="Google Sans"/>
                <a:cs typeface="Google Sans"/>
                <a:sym typeface="Google Sans"/>
              </a:rPr>
              <a:t>Chat Apps</a:t>
            </a:r>
            <a:endParaRPr sz="900">
              <a:latin typeface="Google Sans"/>
              <a:ea typeface="Google Sans"/>
              <a:cs typeface="Google Sans"/>
              <a:sym typeface="Google Sans"/>
            </a:endParaRPr>
          </a:p>
        </p:txBody>
      </p:sp>
      <p:cxnSp>
        <p:nvCxnSpPr>
          <p:cNvPr id="324" name="Google Shape;324;p34"/>
          <p:cNvCxnSpPr/>
          <p:nvPr/>
        </p:nvCxnSpPr>
        <p:spPr>
          <a:xfrm flipH="1">
            <a:off x="5619875" y="2934175"/>
            <a:ext cx="371400" cy="533400"/>
          </a:xfrm>
          <a:prstGeom prst="straightConnector1">
            <a:avLst/>
          </a:prstGeom>
          <a:noFill/>
          <a:ln cap="flat" cmpd="sng" w="28575">
            <a:solidFill>
              <a:srgbClr val="000000"/>
            </a:solidFill>
            <a:prstDash val="solid"/>
            <a:round/>
            <a:headEnd len="med" w="med" type="none"/>
            <a:tailEnd len="med" w="med" type="triangle"/>
          </a:ln>
        </p:spPr>
      </p:cxnSp>
      <p:cxnSp>
        <p:nvCxnSpPr>
          <p:cNvPr id="325" name="Google Shape;325;p34"/>
          <p:cNvCxnSpPr/>
          <p:nvPr/>
        </p:nvCxnSpPr>
        <p:spPr>
          <a:xfrm rot="10800000">
            <a:off x="2854975" y="4163450"/>
            <a:ext cx="581100" cy="0"/>
          </a:xfrm>
          <a:prstGeom prst="straightConnector1">
            <a:avLst/>
          </a:prstGeom>
          <a:noFill/>
          <a:ln cap="flat" cmpd="sng" w="28575">
            <a:solidFill>
              <a:srgbClr val="000000"/>
            </a:solidFill>
            <a:prstDash val="solid"/>
            <a:round/>
            <a:headEnd len="med" w="med" type="none"/>
            <a:tailEnd len="med" w="med" type="triangle"/>
          </a:ln>
        </p:spPr>
      </p:cxnSp>
      <p:sp>
        <p:nvSpPr>
          <p:cNvPr id="326" name="Google Shape;326;p34"/>
          <p:cNvSpPr txBox="1"/>
          <p:nvPr/>
        </p:nvSpPr>
        <p:spPr>
          <a:xfrm>
            <a:off x="2169175" y="3955700"/>
            <a:ext cx="5811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500">
                <a:latin typeface="Google Sans"/>
                <a:ea typeface="Google Sans"/>
                <a:cs typeface="Google Sans"/>
                <a:sym typeface="Google Sans"/>
              </a:rPr>
              <a:t>User</a:t>
            </a:r>
            <a:endParaRPr sz="1500">
              <a:latin typeface="Google Sans"/>
              <a:ea typeface="Google Sans"/>
              <a:cs typeface="Google Sans"/>
              <a:sym typeface="Google Sans"/>
            </a:endParaRPr>
          </a:p>
        </p:txBody>
      </p:sp>
      <p:sp>
        <p:nvSpPr>
          <p:cNvPr id="327" name="Google Shape;327;p34"/>
          <p:cNvSpPr/>
          <p:nvPr/>
        </p:nvSpPr>
        <p:spPr>
          <a:xfrm>
            <a:off x="5361575" y="2354325"/>
            <a:ext cx="1524000" cy="2196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latin typeface="Google Sans"/>
                <a:ea typeface="Google Sans"/>
                <a:cs typeface="Google Sans"/>
                <a:sym typeface="Google Sans"/>
              </a:rPr>
              <a:t>Workspace</a:t>
            </a:r>
            <a:r>
              <a:rPr lang="en">
                <a:latin typeface="Google Sans"/>
                <a:ea typeface="Google Sans"/>
                <a:cs typeface="Google Sans"/>
                <a:sym typeface="Google Sans"/>
              </a:rPr>
              <a:t> API</a:t>
            </a:r>
            <a:endParaRPr>
              <a:latin typeface="Google Sans"/>
              <a:ea typeface="Google Sans"/>
              <a:cs typeface="Google Sans"/>
              <a:sym typeface="Google Sans"/>
            </a:endParaRPr>
          </a:p>
        </p:txBody>
      </p:sp>
      <p:sp>
        <p:nvSpPr>
          <p:cNvPr id="328" name="Google Shape;328;p34"/>
          <p:cNvSpPr txBox="1"/>
          <p:nvPr/>
        </p:nvSpPr>
        <p:spPr>
          <a:xfrm>
            <a:off x="5533150" y="1009800"/>
            <a:ext cx="1277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latin typeface="Google Sans"/>
                <a:ea typeface="Google Sans"/>
                <a:cs typeface="Google Sans"/>
                <a:sym typeface="Google Sans"/>
              </a:rPr>
              <a:t>API Microservice</a:t>
            </a:r>
            <a:endParaRPr b="1" sz="1000">
              <a:latin typeface="Google Sans"/>
              <a:ea typeface="Google Sans"/>
              <a:cs typeface="Google Sans"/>
              <a:sym typeface="Google Sans"/>
            </a:endParaRPr>
          </a:p>
        </p:txBody>
      </p:sp>
      <p:sp>
        <p:nvSpPr>
          <p:cNvPr id="329" name="Google Shape;329;p34"/>
          <p:cNvSpPr txBox="1"/>
          <p:nvPr/>
        </p:nvSpPr>
        <p:spPr>
          <a:xfrm>
            <a:off x="723950" y="790850"/>
            <a:ext cx="285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Product Recommendation from Facial Analysis</a:t>
            </a:r>
            <a:endParaRPr sz="1000">
              <a:latin typeface="Google Sans"/>
              <a:ea typeface="Google Sans"/>
              <a:cs typeface="Google Sans"/>
              <a:sym typeface="Google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5"/>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Virtual - Goophora’s Virtual Beauty Advisor</a:t>
            </a:r>
            <a:endParaRPr/>
          </a:p>
        </p:txBody>
      </p:sp>
      <p:sp>
        <p:nvSpPr>
          <p:cNvPr id="335" name="Google Shape;335;p35"/>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5"/>
          <p:cNvSpPr txBox="1"/>
          <p:nvPr/>
        </p:nvSpPr>
        <p:spPr>
          <a:xfrm>
            <a:off x="2576550" y="2128900"/>
            <a:ext cx="39909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5000" u="sng">
                <a:solidFill>
                  <a:schemeClr val="hlink"/>
                </a:solidFill>
                <a:latin typeface="Google Sans"/>
                <a:ea typeface="Google Sans"/>
                <a:cs typeface="Google Sans"/>
                <a:sym typeface="Google Sans"/>
                <a:hlinkClick r:id="rId3"/>
              </a:rPr>
              <a:t>Link to Video</a:t>
            </a:r>
            <a:endParaRPr sz="5000">
              <a:latin typeface="Google Sans"/>
              <a:ea typeface="Google Sans"/>
              <a:cs typeface="Google Sans"/>
              <a:sym typeface="Google Sans"/>
            </a:endParaRPr>
          </a:p>
        </p:txBody>
      </p:sp>
      <p:sp>
        <p:nvSpPr>
          <p:cNvPr id="337" name="Google Shape;337;p35"/>
          <p:cNvSpPr txBox="1"/>
          <p:nvPr/>
        </p:nvSpPr>
        <p:spPr>
          <a:xfrm>
            <a:off x="723950" y="790850"/>
            <a:ext cx="2852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Product Recommendation from Facial Analysis</a:t>
            </a:r>
            <a:endParaRPr sz="1000">
              <a:latin typeface="Google Sans"/>
              <a:ea typeface="Google Sans"/>
              <a:cs typeface="Google Sans"/>
              <a:sym typeface="Google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36"/>
          <p:cNvSpPr txBox="1"/>
          <p:nvPr>
            <p:ph type="title"/>
          </p:nvPr>
        </p:nvSpPr>
        <p:spPr>
          <a:xfrm>
            <a:off x="457175" y="460250"/>
            <a:ext cx="64581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Cost of Transformation</a:t>
            </a:r>
            <a:endParaRPr/>
          </a:p>
        </p:txBody>
      </p:sp>
      <p:sp>
        <p:nvSpPr>
          <p:cNvPr id="343" name="Google Shape;343;p36"/>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6"/>
          <p:cNvSpPr txBox="1"/>
          <p:nvPr/>
        </p:nvSpPr>
        <p:spPr>
          <a:xfrm>
            <a:off x="1142975" y="1443100"/>
            <a:ext cx="6110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3000">
              <a:latin typeface="Google Sans"/>
              <a:ea typeface="Google Sans"/>
              <a:cs typeface="Google Sans"/>
              <a:sym typeface="Google Sans"/>
            </a:endParaRPr>
          </a:p>
        </p:txBody>
      </p:sp>
      <p:pic>
        <p:nvPicPr>
          <p:cNvPr id="345" name="Google Shape;345;p36"/>
          <p:cNvPicPr preferRelativeResize="0"/>
          <p:nvPr/>
        </p:nvPicPr>
        <p:blipFill>
          <a:blip r:embed="rId3">
            <a:alphaModFix/>
          </a:blip>
          <a:stretch>
            <a:fillRect/>
          </a:stretch>
        </p:blipFill>
        <p:spPr>
          <a:xfrm>
            <a:off x="1142975" y="1443100"/>
            <a:ext cx="2676747" cy="387825"/>
          </a:xfrm>
          <a:prstGeom prst="rect">
            <a:avLst/>
          </a:prstGeom>
          <a:noFill/>
          <a:ln>
            <a:noFill/>
          </a:ln>
        </p:spPr>
      </p:pic>
      <p:sp>
        <p:nvSpPr>
          <p:cNvPr id="346" name="Google Shape;346;p36"/>
          <p:cNvSpPr txBox="1"/>
          <p:nvPr/>
        </p:nvSpPr>
        <p:spPr>
          <a:xfrm>
            <a:off x="1190625" y="2239000"/>
            <a:ext cx="3000000" cy="6978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202124"/>
              </a:buClr>
              <a:buSzPts val="1000"/>
              <a:buFont typeface="Google Sans"/>
              <a:buChar char="●"/>
            </a:pPr>
            <a:r>
              <a:rPr lang="en" sz="1000">
                <a:solidFill>
                  <a:srgbClr val="202124"/>
                </a:solidFill>
                <a:latin typeface="Google Sans"/>
                <a:ea typeface="Google Sans"/>
                <a:cs typeface="Google Sans"/>
                <a:sym typeface="Google Sans"/>
              </a:rPr>
              <a:t>Starts at: $6/seat/mth (SMB)</a:t>
            </a:r>
            <a:endParaRPr sz="1000">
              <a:solidFill>
                <a:srgbClr val="202124"/>
              </a:solidFill>
              <a:latin typeface="Google Sans"/>
              <a:ea typeface="Google Sans"/>
              <a:cs typeface="Google Sans"/>
              <a:sym typeface="Google Sans"/>
            </a:endParaRPr>
          </a:p>
          <a:p>
            <a:pPr indent="-292100" lvl="0" marL="457200" rtl="0" algn="l">
              <a:lnSpc>
                <a:spcPct val="150000"/>
              </a:lnSpc>
              <a:spcBef>
                <a:spcPts val="1000"/>
              </a:spcBef>
              <a:spcAft>
                <a:spcPts val="1000"/>
              </a:spcAft>
              <a:buClr>
                <a:srgbClr val="202124"/>
              </a:buClr>
              <a:buSzPts val="1000"/>
              <a:buFont typeface="Google Sans"/>
              <a:buChar char="●"/>
            </a:pPr>
            <a:r>
              <a:rPr lang="en" sz="1000">
                <a:solidFill>
                  <a:srgbClr val="202124"/>
                </a:solidFill>
                <a:latin typeface="Google Sans"/>
                <a:ea typeface="Google Sans"/>
                <a:cs typeface="Google Sans"/>
                <a:sym typeface="Google Sans"/>
              </a:rPr>
              <a:t>Starts at: $10/seat/mth (Enterprise)</a:t>
            </a:r>
            <a:endParaRPr sz="1000">
              <a:solidFill>
                <a:srgbClr val="202124"/>
              </a:solidFill>
              <a:latin typeface="Google Sans"/>
              <a:ea typeface="Google Sans"/>
              <a:cs typeface="Google Sans"/>
              <a:sym typeface="Google Sans"/>
            </a:endParaRPr>
          </a:p>
        </p:txBody>
      </p:sp>
      <p:sp>
        <p:nvSpPr>
          <p:cNvPr id="347" name="Google Shape;347;p36"/>
          <p:cNvSpPr txBox="1"/>
          <p:nvPr/>
        </p:nvSpPr>
        <p:spPr>
          <a:xfrm>
            <a:off x="1142975" y="1900300"/>
            <a:ext cx="157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No AppSheet Support</a:t>
            </a:r>
            <a:endParaRPr sz="1000">
              <a:latin typeface="Google Sans"/>
              <a:ea typeface="Google Sans"/>
              <a:cs typeface="Google Sans"/>
              <a:sym typeface="Google Sans"/>
            </a:endParaRPr>
          </a:p>
        </p:txBody>
      </p:sp>
      <p:sp>
        <p:nvSpPr>
          <p:cNvPr id="348" name="Google Shape;348;p36"/>
          <p:cNvSpPr txBox="1"/>
          <p:nvPr/>
        </p:nvSpPr>
        <p:spPr>
          <a:xfrm>
            <a:off x="1190625" y="2970100"/>
            <a:ext cx="157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AppSheet Support</a:t>
            </a:r>
            <a:endParaRPr sz="1000">
              <a:latin typeface="Google Sans"/>
              <a:ea typeface="Google Sans"/>
              <a:cs typeface="Google Sans"/>
              <a:sym typeface="Google Sans"/>
            </a:endParaRPr>
          </a:p>
        </p:txBody>
      </p:sp>
      <p:sp>
        <p:nvSpPr>
          <p:cNvPr id="349" name="Google Shape;349;p36"/>
          <p:cNvSpPr txBox="1"/>
          <p:nvPr/>
        </p:nvSpPr>
        <p:spPr>
          <a:xfrm>
            <a:off x="1190625" y="3308800"/>
            <a:ext cx="3000000" cy="338700"/>
          </a:xfrm>
          <a:prstGeom prst="rect">
            <a:avLst/>
          </a:prstGeom>
          <a:noFill/>
          <a:ln>
            <a:noFill/>
          </a:ln>
        </p:spPr>
        <p:txBody>
          <a:bodyPr anchorCtr="0" anchor="t" bIns="91425" lIns="91425" spcFirstLastPara="1" rIns="91425" wrap="square" tIns="91425">
            <a:spAutoFit/>
          </a:bodyPr>
          <a:lstStyle/>
          <a:p>
            <a:pPr indent="-292100" lvl="0" marL="457200" rtl="0" algn="l">
              <a:lnSpc>
                <a:spcPct val="150000"/>
              </a:lnSpc>
              <a:spcBef>
                <a:spcPts val="0"/>
              </a:spcBef>
              <a:spcAft>
                <a:spcPts val="0"/>
              </a:spcAft>
              <a:buClr>
                <a:srgbClr val="202124"/>
              </a:buClr>
              <a:buSzPts val="1000"/>
              <a:buFont typeface="Google Sans"/>
              <a:buChar char="●"/>
            </a:pPr>
            <a:r>
              <a:rPr lang="en" sz="1000">
                <a:solidFill>
                  <a:srgbClr val="202124"/>
                </a:solidFill>
                <a:latin typeface="Google Sans"/>
                <a:ea typeface="Google Sans"/>
                <a:cs typeface="Google Sans"/>
                <a:sym typeface="Google Sans"/>
              </a:rPr>
              <a:t>$30/seat/mth (Enterprise)</a:t>
            </a:r>
            <a:endParaRPr sz="1000">
              <a:solidFill>
                <a:srgbClr val="202124"/>
              </a:solidFill>
              <a:latin typeface="Google Sans"/>
              <a:ea typeface="Google Sans"/>
              <a:cs typeface="Google Sans"/>
              <a:sym typeface="Google Sans"/>
            </a:endParaRPr>
          </a:p>
        </p:txBody>
      </p:sp>
      <p:pic>
        <p:nvPicPr>
          <p:cNvPr id="350" name="Google Shape;350;p36"/>
          <p:cNvPicPr preferRelativeResize="0"/>
          <p:nvPr/>
        </p:nvPicPr>
        <p:blipFill>
          <a:blip r:embed="rId4">
            <a:alphaModFix/>
          </a:blip>
          <a:stretch>
            <a:fillRect/>
          </a:stretch>
        </p:blipFill>
        <p:spPr>
          <a:xfrm>
            <a:off x="5019875" y="1429687"/>
            <a:ext cx="2690646" cy="414650"/>
          </a:xfrm>
          <a:prstGeom prst="rect">
            <a:avLst/>
          </a:prstGeom>
          <a:noFill/>
          <a:ln>
            <a:noFill/>
          </a:ln>
        </p:spPr>
      </p:pic>
      <p:sp>
        <p:nvSpPr>
          <p:cNvPr id="351" name="Google Shape;351;p36"/>
          <p:cNvSpPr txBox="1"/>
          <p:nvPr/>
        </p:nvSpPr>
        <p:spPr>
          <a:xfrm>
            <a:off x="5019875" y="2225300"/>
            <a:ext cx="3000000" cy="5694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Variable costs</a:t>
            </a:r>
            <a:br>
              <a:rPr lang="en" sz="1000">
                <a:solidFill>
                  <a:srgbClr val="202124"/>
                </a:solidFill>
                <a:latin typeface="Google Sans"/>
                <a:ea typeface="Google Sans"/>
                <a:cs typeface="Google Sans"/>
                <a:sym typeface="Google Sans"/>
              </a:rPr>
            </a:br>
            <a:r>
              <a:rPr lang="en" sz="1000">
                <a:solidFill>
                  <a:srgbClr val="202124"/>
                </a:solidFill>
                <a:latin typeface="Google Sans"/>
                <a:ea typeface="Google Sans"/>
                <a:cs typeface="Google Sans"/>
                <a:sym typeface="Google Sans"/>
              </a:rPr>
              <a:t>- Depends on usage &amp; architecture</a:t>
            </a:r>
            <a:endParaRPr sz="1000">
              <a:solidFill>
                <a:srgbClr val="202124"/>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Beauty Advisor’s Role</a:t>
            </a:r>
            <a:endParaRPr/>
          </a:p>
        </p:txBody>
      </p:sp>
      <p:sp>
        <p:nvSpPr>
          <p:cNvPr id="89" name="Google Shape;89;p19"/>
          <p:cNvSpPr txBox="1"/>
          <p:nvPr>
            <p:ph idx="1" type="body"/>
          </p:nvPr>
        </p:nvSpPr>
        <p:spPr>
          <a:xfrm>
            <a:off x="3200375" y="1364650"/>
            <a:ext cx="2688300" cy="15264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latin typeface="Google Sans Medium"/>
                <a:ea typeface="Google Sans Medium"/>
                <a:cs typeface="Google Sans Medium"/>
                <a:sym typeface="Google Sans Medium"/>
              </a:rPr>
              <a:t>Personalized Service</a:t>
            </a:r>
            <a:endParaRPr sz="1200">
              <a:latin typeface="Google Sans Medium"/>
              <a:ea typeface="Google Sans Medium"/>
              <a:cs typeface="Google Sans Medium"/>
              <a:sym typeface="Google Sans Medium"/>
            </a:endParaRPr>
          </a:p>
          <a:p>
            <a:pPr indent="0" lvl="0" marL="0" rtl="0" algn="l">
              <a:spcBef>
                <a:spcPts val="1000"/>
              </a:spcBef>
              <a:spcAft>
                <a:spcPts val="0"/>
              </a:spcAft>
              <a:buNone/>
            </a:pPr>
            <a:r>
              <a:rPr lang="en"/>
              <a:t>Understand customers’ needs based on their skin, hair and beauty regiment.</a:t>
            </a:r>
            <a:endParaRPr/>
          </a:p>
          <a:p>
            <a:pPr indent="0" lvl="0" marL="0" rtl="0" algn="l">
              <a:spcBef>
                <a:spcPts val="1000"/>
              </a:spcBef>
              <a:spcAft>
                <a:spcPts val="1000"/>
              </a:spcAft>
              <a:buNone/>
            </a:pPr>
            <a:r>
              <a:rPr lang="en"/>
              <a:t>Make personalized recommendations to best suit customers’ needs.</a:t>
            </a:r>
            <a:endParaRPr/>
          </a:p>
        </p:txBody>
      </p:sp>
      <p:sp>
        <p:nvSpPr>
          <p:cNvPr id="90" name="Google Shape;90;p19"/>
          <p:cNvSpPr txBox="1"/>
          <p:nvPr>
            <p:ph idx="3" type="body"/>
          </p:nvPr>
        </p:nvSpPr>
        <p:spPr>
          <a:xfrm>
            <a:off x="6173300" y="1364650"/>
            <a:ext cx="2688300" cy="1583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latin typeface="Google Sans Medium"/>
                <a:ea typeface="Google Sans Medium"/>
                <a:cs typeface="Google Sans Medium"/>
                <a:sym typeface="Google Sans Medium"/>
              </a:rPr>
              <a:t>Drive Sales</a:t>
            </a:r>
            <a:endParaRPr/>
          </a:p>
          <a:p>
            <a:pPr indent="0" lvl="0" marL="0" rtl="0" algn="l">
              <a:spcBef>
                <a:spcPts val="1000"/>
              </a:spcBef>
              <a:spcAft>
                <a:spcPts val="1000"/>
              </a:spcAft>
              <a:buNone/>
            </a:pPr>
            <a:r>
              <a:rPr lang="en"/>
              <a:t>Achieve sales quota set by manager/company.</a:t>
            </a:r>
            <a:endParaRPr/>
          </a:p>
        </p:txBody>
      </p:sp>
      <p:sp>
        <p:nvSpPr>
          <p:cNvPr id="91" name="Google Shape;91;p19"/>
          <p:cNvSpPr txBox="1"/>
          <p:nvPr>
            <p:ph idx="3" type="body"/>
          </p:nvPr>
        </p:nvSpPr>
        <p:spPr>
          <a:xfrm>
            <a:off x="6173300" y="2837700"/>
            <a:ext cx="2688300" cy="15837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latin typeface="Google Sans Medium"/>
                <a:ea typeface="Google Sans Medium"/>
                <a:cs typeface="Google Sans Medium"/>
                <a:sym typeface="Google Sans Medium"/>
              </a:rPr>
              <a:t>Inventory Management</a:t>
            </a:r>
            <a:endParaRPr/>
          </a:p>
          <a:p>
            <a:pPr indent="0" lvl="0" marL="0" rtl="0" algn="l">
              <a:spcBef>
                <a:spcPts val="1000"/>
              </a:spcBef>
              <a:spcAft>
                <a:spcPts val="1000"/>
              </a:spcAft>
              <a:buNone/>
            </a:pPr>
            <a:r>
              <a:rPr lang="en"/>
              <a:t>Monitor and manage available product stock.</a:t>
            </a:r>
            <a:endParaRPr/>
          </a:p>
        </p:txBody>
      </p:sp>
      <p:sp>
        <p:nvSpPr>
          <p:cNvPr id="92" name="Google Shape;92;p19"/>
          <p:cNvSpPr txBox="1"/>
          <p:nvPr>
            <p:ph idx="2" type="body"/>
          </p:nvPr>
        </p:nvSpPr>
        <p:spPr>
          <a:xfrm>
            <a:off x="437000" y="1364650"/>
            <a:ext cx="2688300" cy="2626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latin typeface="Google Sans Medium"/>
                <a:ea typeface="Google Sans Medium"/>
                <a:cs typeface="Google Sans Medium"/>
                <a:sym typeface="Google Sans Medium"/>
              </a:rPr>
              <a:t>Product Education</a:t>
            </a:r>
            <a:endParaRPr sz="1200">
              <a:latin typeface="Google Sans Medium"/>
              <a:ea typeface="Google Sans Medium"/>
              <a:cs typeface="Google Sans Medium"/>
              <a:sym typeface="Google Sans Medium"/>
            </a:endParaRPr>
          </a:p>
          <a:p>
            <a:pPr indent="0" lvl="0" marL="0" rtl="0" algn="l">
              <a:spcBef>
                <a:spcPts val="1000"/>
              </a:spcBef>
              <a:spcAft>
                <a:spcPts val="0"/>
              </a:spcAft>
              <a:buNone/>
            </a:pPr>
            <a:r>
              <a:rPr lang="en"/>
              <a:t>Educate customers on the proper use of beauty products.</a:t>
            </a:r>
            <a:endParaRPr/>
          </a:p>
          <a:p>
            <a:pPr indent="0" lvl="0" marL="0" rtl="0" algn="l">
              <a:spcBef>
                <a:spcPts val="1000"/>
              </a:spcBef>
              <a:spcAft>
                <a:spcPts val="0"/>
              </a:spcAft>
              <a:buNone/>
            </a:pPr>
            <a:r>
              <a:rPr lang="en"/>
              <a:t>Demonstrate to customers techniques to achieve the best aesthetic/physiological effects with beauty products.</a:t>
            </a:r>
            <a:endParaRPr/>
          </a:p>
          <a:p>
            <a:pPr indent="0" lvl="0" marL="0" rtl="0" algn="l">
              <a:spcBef>
                <a:spcPts val="1000"/>
              </a:spcBef>
              <a:spcAft>
                <a:spcPts val="1000"/>
              </a:spcAft>
              <a:buNone/>
            </a:pPr>
            <a:r>
              <a:rPr lang="en"/>
              <a:t>Keep up with latest beauty trends and serve as tastemakers for customers.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pic>
        <p:nvPicPr>
          <p:cNvPr id="356" name="Google Shape;356;p37"/>
          <p:cNvPicPr preferRelativeResize="0"/>
          <p:nvPr/>
        </p:nvPicPr>
        <p:blipFill rotWithShape="1">
          <a:blip r:embed="rId3">
            <a:alphaModFix/>
          </a:blip>
          <a:srcRect b="0" l="0" r="0" t="0"/>
          <a:stretch/>
        </p:blipFill>
        <p:spPr>
          <a:xfrm>
            <a:off x="1731750" y="845100"/>
            <a:ext cx="5680500" cy="3550318"/>
          </a:xfrm>
          <a:prstGeom prst="rect">
            <a:avLst/>
          </a:prstGeom>
          <a:noFill/>
          <a:ln>
            <a:noFill/>
          </a:ln>
        </p:spPr>
      </p:pic>
      <p:pic>
        <p:nvPicPr>
          <p:cNvPr id="357" name="Google Shape;357;p37"/>
          <p:cNvPicPr preferRelativeResize="0"/>
          <p:nvPr/>
        </p:nvPicPr>
        <p:blipFill rotWithShape="1">
          <a:blip r:embed="rId4">
            <a:alphaModFix/>
          </a:blip>
          <a:srcRect b="3880" l="-4180" r="-3277" t="-3880"/>
          <a:stretch/>
        </p:blipFill>
        <p:spPr>
          <a:xfrm>
            <a:off x="0" y="0"/>
            <a:ext cx="9143999" cy="5143499"/>
          </a:xfrm>
          <a:prstGeom prst="rect">
            <a:avLst/>
          </a:prstGeom>
          <a:noFill/>
          <a:ln>
            <a:noFill/>
          </a:ln>
        </p:spPr>
      </p:pic>
      <p:sp>
        <p:nvSpPr>
          <p:cNvPr id="358" name="Google Shape;358;p37"/>
          <p:cNvSpPr/>
          <p:nvPr/>
        </p:nvSpPr>
        <p:spPr>
          <a:xfrm>
            <a:off x="3652825" y="1610175"/>
            <a:ext cx="1914600" cy="5430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2500">
                <a:solidFill>
                  <a:srgbClr val="4A86E8"/>
                </a:solidFill>
                <a:latin typeface="Google Sans"/>
                <a:ea typeface="Google Sans"/>
                <a:cs typeface="Google Sans"/>
                <a:sym typeface="Google Sans"/>
              </a:rPr>
              <a:t>Qu</a:t>
            </a:r>
            <a:r>
              <a:rPr lang="en" sz="2500">
                <a:solidFill>
                  <a:srgbClr val="FF0000"/>
                </a:solidFill>
                <a:latin typeface="Google Sans"/>
                <a:ea typeface="Google Sans"/>
                <a:cs typeface="Google Sans"/>
                <a:sym typeface="Google Sans"/>
              </a:rPr>
              <a:t>e</a:t>
            </a:r>
            <a:r>
              <a:rPr lang="en" sz="2500">
                <a:solidFill>
                  <a:srgbClr val="FFD966"/>
                </a:solidFill>
                <a:latin typeface="Google Sans"/>
                <a:ea typeface="Google Sans"/>
                <a:cs typeface="Google Sans"/>
                <a:sym typeface="Google Sans"/>
              </a:rPr>
              <a:t>s</a:t>
            </a:r>
            <a:r>
              <a:rPr lang="en" sz="2500">
                <a:solidFill>
                  <a:srgbClr val="4A86E8"/>
                </a:solidFill>
                <a:latin typeface="Google Sans"/>
                <a:ea typeface="Google Sans"/>
                <a:cs typeface="Google Sans"/>
                <a:sym typeface="Google Sans"/>
              </a:rPr>
              <a:t>ti</a:t>
            </a:r>
            <a:r>
              <a:rPr lang="en" sz="2500">
                <a:solidFill>
                  <a:srgbClr val="6AA84F"/>
                </a:solidFill>
                <a:latin typeface="Google Sans"/>
                <a:ea typeface="Google Sans"/>
                <a:cs typeface="Google Sans"/>
                <a:sym typeface="Google Sans"/>
              </a:rPr>
              <a:t>on</a:t>
            </a:r>
            <a:r>
              <a:rPr lang="en" sz="2500">
                <a:solidFill>
                  <a:srgbClr val="FF0000"/>
                </a:solidFill>
                <a:latin typeface="Google Sans"/>
                <a:ea typeface="Google Sans"/>
                <a:cs typeface="Google Sans"/>
                <a:sym typeface="Google Sans"/>
              </a:rPr>
              <a:t>s?</a:t>
            </a:r>
            <a:endParaRPr sz="2500">
              <a:solidFill>
                <a:srgbClr val="FF0000"/>
              </a:solidFill>
              <a:latin typeface="Google Sans"/>
              <a:ea typeface="Google Sans"/>
              <a:cs typeface="Google Sans"/>
              <a:sym typeface="Google Sans"/>
            </a:endParaRPr>
          </a:p>
        </p:txBody>
      </p:sp>
      <p:sp>
        <p:nvSpPr>
          <p:cNvPr id="359" name="Google Shape;359;p37"/>
          <p:cNvSpPr/>
          <p:nvPr/>
        </p:nvSpPr>
        <p:spPr>
          <a:xfrm>
            <a:off x="8001050" y="4772475"/>
            <a:ext cx="800100" cy="29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0"/>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Covid-19</a:t>
            </a:r>
            <a:endParaRPr/>
          </a:p>
        </p:txBody>
      </p:sp>
      <p:sp>
        <p:nvSpPr>
          <p:cNvPr id="98" name="Google Shape;98;p20"/>
          <p:cNvSpPr txBox="1"/>
          <p:nvPr>
            <p:ph idx="1" type="body"/>
          </p:nvPr>
        </p:nvSpPr>
        <p:spPr>
          <a:xfrm>
            <a:off x="457175" y="1536250"/>
            <a:ext cx="5587500" cy="31518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sz="1200">
                <a:latin typeface="Google Sans Medium"/>
                <a:ea typeface="Google Sans Medium"/>
                <a:cs typeface="Google Sans Medium"/>
                <a:sym typeface="Google Sans Medium"/>
              </a:rPr>
              <a:t>Circuit Breaker : Phase 3 Relevant Measures</a:t>
            </a:r>
            <a:endParaRPr/>
          </a:p>
          <a:p>
            <a:pPr indent="-292100" lvl="0" marL="457200" rtl="0" algn="l">
              <a:spcBef>
                <a:spcPts val="1000"/>
              </a:spcBef>
              <a:spcAft>
                <a:spcPts val="0"/>
              </a:spcAft>
              <a:buSzPts val="1000"/>
              <a:buChar char="●"/>
            </a:pPr>
            <a:r>
              <a:rPr lang="en"/>
              <a:t>Social distancing of at least 1m per person</a:t>
            </a:r>
            <a:endParaRPr/>
          </a:p>
          <a:p>
            <a:pPr indent="-292100" lvl="0" marL="457200" rtl="0" algn="l">
              <a:spcBef>
                <a:spcPts val="1000"/>
              </a:spcBef>
              <a:spcAft>
                <a:spcPts val="0"/>
              </a:spcAft>
              <a:buSzPts val="1000"/>
              <a:buChar char="●"/>
            </a:pPr>
            <a:r>
              <a:rPr lang="en"/>
              <a:t>Venue capacity limits (1  person per 8 sqm of </a:t>
            </a:r>
            <a:r>
              <a:rPr lang="en"/>
              <a:t>usable</a:t>
            </a:r>
            <a:r>
              <a:rPr lang="en"/>
              <a:t> space)</a:t>
            </a:r>
            <a:endParaRPr/>
          </a:p>
          <a:p>
            <a:pPr indent="-292100" lvl="0" marL="457200" rtl="0" algn="l">
              <a:spcBef>
                <a:spcPts val="1000"/>
              </a:spcBef>
              <a:spcAft>
                <a:spcPts val="0"/>
              </a:spcAft>
              <a:buSzPts val="1000"/>
              <a:buChar char="●"/>
            </a:pPr>
            <a:r>
              <a:rPr lang="en"/>
              <a:t>Mask on for all</a:t>
            </a:r>
            <a:endParaRPr/>
          </a:p>
          <a:p>
            <a:pPr indent="-292100" lvl="0" marL="457200" rtl="0" algn="l">
              <a:spcBef>
                <a:spcPts val="1000"/>
              </a:spcBef>
              <a:spcAft>
                <a:spcPts val="0"/>
              </a:spcAft>
              <a:buSzPts val="1000"/>
              <a:buChar char="●"/>
            </a:pPr>
            <a:r>
              <a:rPr lang="en"/>
              <a:t>WFH as default mode</a:t>
            </a:r>
            <a:endParaRPr/>
          </a:p>
          <a:p>
            <a:pPr indent="-292100" lvl="0" marL="457200" rtl="0" algn="l">
              <a:spcBef>
                <a:spcPts val="1000"/>
              </a:spcBef>
              <a:spcAft>
                <a:spcPts val="0"/>
              </a:spcAft>
              <a:buSzPts val="1000"/>
              <a:buChar char="●"/>
            </a:pPr>
            <a:r>
              <a:rPr lang="en"/>
              <a:t>Virtual meetings as much as possible</a:t>
            </a:r>
            <a:endParaRPr/>
          </a:p>
          <a:p>
            <a:pPr indent="-292100" lvl="0" marL="457200" rtl="0" algn="l">
              <a:spcBef>
                <a:spcPts val="1000"/>
              </a:spcBef>
              <a:spcAft>
                <a:spcPts val="0"/>
              </a:spcAft>
              <a:buSzPts val="1000"/>
              <a:buChar char="●"/>
            </a:pPr>
            <a:r>
              <a:rPr lang="en"/>
              <a:t>SafeEntry check-ins/Contact tracing</a:t>
            </a:r>
            <a:endParaRPr/>
          </a:p>
          <a:p>
            <a:pPr indent="-292100" lvl="0" marL="457200" rtl="0" algn="l">
              <a:spcBef>
                <a:spcPts val="1000"/>
              </a:spcBef>
              <a:spcAft>
                <a:spcPts val="0"/>
              </a:spcAft>
              <a:buSzPts val="1000"/>
              <a:buChar char="●"/>
            </a:pPr>
            <a:r>
              <a:rPr lang="en"/>
              <a:t>No product testers/samples allowed; Staff not allowed to apply products on customers</a:t>
            </a:r>
            <a:endParaRPr/>
          </a:p>
          <a:p>
            <a:pPr indent="-292100" lvl="0" marL="457200" rtl="0" algn="l">
              <a:spcBef>
                <a:spcPts val="1000"/>
              </a:spcBef>
              <a:spcAft>
                <a:spcPts val="1000"/>
              </a:spcAft>
              <a:buSzPts val="1000"/>
              <a:buChar char="●"/>
            </a:pPr>
            <a:r>
              <a:rPr lang="en"/>
              <a:t>Cleaning &amp; disinfection of hands, common spaces &amp; shelves</a:t>
            </a:r>
            <a:endParaRPr/>
          </a:p>
        </p:txBody>
      </p:sp>
      <p:pic>
        <p:nvPicPr>
          <p:cNvPr id="99" name="Google Shape;99;p20"/>
          <p:cNvPicPr preferRelativeResize="0"/>
          <p:nvPr/>
        </p:nvPicPr>
        <p:blipFill>
          <a:blip r:embed="rId3">
            <a:alphaModFix/>
          </a:blip>
          <a:stretch>
            <a:fillRect/>
          </a:stretch>
        </p:blipFill>
        <p:spPr>
          <a:xfrm>
            <a:off x="3489425" y="1755575"/>
            <a:ext cx="430875" cy="430875"/>
          </a:xfrm>
          <a:prstGeom prst="rect">
            <a:avLst/>
          </a:prstGeom>
          <a:noFill/>
          <a:ln>
            <a:noFill/>
          </a:ln>
        </p:spPr>
      </p:pic>
      <p:pic>
        <p:nvPicPr>
          <p:cNvPr id="100" name="Google Shape;100;p20"/>
          <p:cNvPicPr preferRelativeResize="0"/>
          <p:nvPr/>
        </p:nvPicPr>
        <p:blipFill>
          <a:blip r:embed="rId4">
            <a:alphaModFix/>
          </a:blip>
          <a:stretch>
            <a:fillRect/>
          </a:stretch>
        </p:blipFill>
        <p:spPr>
          <a:xfrm>
            <a:off x="4415395" y="2102019"/>
            <a:ext cx="595983" cy="430874"/>
          </a:xfrm>
          <a:prstGeom prst="rect">
            <a:avLst/>
          </a:prstGeom>
          <a:noFill/>
          <a:ln>
            <a:noFill/>
          </a:ln>
        </p:spPr>
      </p:pic>
      <p:sp>
        <p:nvSpPr>
          <p:cNvPr id="101" name="Google Shape;101;p20"/>
          <p:cNvSpPr txBox="1"/>
          <p:nvPr/>
        </p:nvSpPr>
        <p:spPr>
          <a:xfrm>
            <a:off x="4554250" y="2262425"/>
            <a:ext cx="3183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latin typeface="Google Sans"/>
                <a:ea typeface="Google Sans"/>
                <a:cs typeface="Google Sans"/>
                <a:sym typeface="Google Sans"/>
              </a:rPr>
              <a:t>10</a:t>
            </a:r>
            <a:endParaRPr sz="800">
              <a:latin typeface="Google Sans"/>
              <a:ea typeface="Google Sans"/>
              <a:cs typeface="Google Sans"/>
              <a:sym typeface="Google Sans"/>
            </a:endParaRPr>
          </a:p>
        </p:txBody>
      </p:sp>
      <p:pic>
        <p:nvPicPr>
          <p:cNvPr id="102" name="Google Shape;102;p20"/>
          <p:cNvPicPr preferRelativeResize="0"/>
          <p:nvPr/>
        </p:nvPicPr>
        <p:blipFill>
          <a:blip r:embed="rId5">
            <a:alphaModFix/>
          </a:blip>
          <a:stretch>
            <a:fillRect/>
          </a:stretch>
        </p:blipFill>
        <p:spPr>
          <a:xfrm>
            <a:off x="1793374" y="2504325"/>
            <a:ext cx="666340" cy="430875"/>
          </a:xfrm>
          <a:prstGeom prst="rect">
            <a:avLst/>
          </a:prstGeom>
          <a:noFill/>
          <a:ln>
            <a:noFill/>
          </a:ln>
        </p:spPr>
      </p:pic>
      <p:sp>
        <p:nvSpPr>
          <p:cNvPr id="103" name="Google Shape;103;p20"/>
          <p:cNvSpPr/>
          <p:nvPr/>
        </p:nvSpPr>
        <p:spPr>
          <a:xfrm>
            <a:off x="2006800" y="2889800"/>
            <a:ext cx="318300" cy="97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4" name="Google Shape;104;p20"/>
          <p:cNvPicPr preferRelativeResize="0"/>
          <p:nvPr/>
        </p:nvPicPr>
        <p:blipFill>
          <a:blip r:embed="rId6">
            <a:alphaModFix/>
          </a:blip>
          <a:stretch>
            <a:fillRect/>
          </a:stretch>
        </p:blipFill>
        <p:spPr>
          <a:xfrm>
            <a:off x="2245825" y="2889799"/>
            <a:ext cx="342800" cy="369186"/>
          </a:xfrm>
          <a:prstGeom prst="rect">
            <a:avLst/>
          </a:prstGeom>
          <a:noFill/>
          <a:ln>
            <a:noFill/>
          </a:ln>
        </p:spPr>
      </p:pic>
      <p:sp>
        <p:nvSpPr>
          <p:cNvPr id="105" name="Google Shape;105;p20"/>
          <p:cNvSpPr/>
          <p:nvPr/>
        </p:nvSpPr>
        <p:spPr>
          <a:xfrm>
            <a:off x="2260325" y="3218425"/>
            <a:ext cx="318300" cy="97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20"/>
          <p:cNvPicPr preferRelativeResize="0"/>
          <p:nvPr/>
        </p:nvPicPr>
        <p:blipFill>
          <a:blip r:embed="rId7">
            <a:alphaModFix/>
          </a:blip>
          <a:stretch>
            <a:fillRect/>
          </a:stretch>
        </p:blipFill>
        <p:spPr>
          <a:xfrm>
            <a:off x="3103750" y="3218425"/>
            <a:ext cx="342800" cy="342800"/>
          </a:xfrm>
          <a:prstGeom prst="rect">
            <a:avLst/>
          </a:prstGeom>
          <a:noFill/>
          <a:ln>
            <a:noFill/>
          </a:ln>
        </p:spPr>
      </p:pic>
      <p:pic>
        <p:nvPicPr>
          <p:cNvPr id="107" name="Google Shape;107;p20"/>
          <p:cNvPicPr preferRelativeResize="0"/>
          <p:nvPr/>
        </p:nvPicPr>
        <p:blipFill>
          <a:blip r:embed="rId8">
            <a:alphaModFix/>
          </a:blip>
          <a:stretch>
            <a:fillRect/>
          </a:stretch>
        </p:blipFill>
        <p:spPr>
          <a:xfrm>
            <a:off x="3103750" y="3612150"/>
            <a:ext cx="856461" cy="369175"/>
          </a:xfrm>
          <a:prstGeom prst="rect">
            <a:avLst/>
          </a:prstGeom>
          <a:noFill/>
          <a:ln>
            <a:noFill/>
          </a:ln>
        </p:spPr>
      </p:pic>
      <p:sp>
        <p:nvSpPr>
          <p:cNvPr id="108" name="Google Shape;108;p20"/>
          <p:cNvSpPr/>
          <p:nvPr/>
        </p:nvSpPr>
        <p:spPr>
          <a:xfrm>
            <a:off x="5954375" y="3981325"/>
            <a:ext cx="881100" cy="276300"/>
          </a:xfrm>
          <a:prstGeom prst="roundRect">
            <a:avLst>
              <a:gd fmla="val 16667" name="adj"/>
            </a:avLst>
          </a:prstGeom>
          <a:solidFill>
            <a:srgbClr val="43434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700">
                <a:solidFill>
                  <a:srgbClr val="FFFFFF"/>
                </a:solidFill>
                <a:latin typeface="Roboto"/>
                <a:ea typeface="Roboto"/>
                <a:cs typeface="Roboto"/>
                <a:sym typeface="Roboto"/>
              </a:rPr>
              <a:t>NO SAMPLES</a:t>
            </a:r>
            <a:endParaRPr b="1" sz="700">
              <a:solidFill>
                <a:srgbClr val="FFFFFF"/>
              </a:solidFill>
              <a:latin typeface="Roboto"/>
              <a:ea typeface="Roboto"/>
              <a:cs typeface="Roboto"/>
              <a:sym typeface="Roboto"/>
            </a:endParaRPr>
          </a:p>
          <a:p>
            <a:pPr indent="0" lvl="0" marL="0" rtl="0" algn="ctr">
              <a:spcBef>
                <a:spcPts val="0"/>
              </a:spcBef>
              <a:spcAft>
                <a:spcPts val="0"/>
              </a:spcAft>
              <a:buNone/>
            </a:pPr>
            <a:r>
              <a:rPr b="1" lang="en" sz="700">
                <a:solidFill>
                  <a:srgbClr val="FFFFFF"/>
                </a:solidFill>
                <a:latin typeface="Roboto"/>
                <a:ea typeface="Roboto"/>
                <a:cs typeface="Roboto"/>
                <a:sym typeface="Roboto"/>
              </a:rPr>
              <a:t>ALLOWED</a:t>
            </a:r>
            <a:endParaRPr b="1" sz="700">
              <a:solidFill>
                <a:srgbClr val="FFFFFF"/>
              </a:solidFill>
              <a:latin typeface="Roboto"/>
              <a:ea typeface="Roboto"/>
              <a:cs typeface="Roboto"/>
              <a:sym typeface="Roboto"/>
            </a:endParaRPr>
          </a:p>
        </p:txBody>
      </p:sp>
      <p:pic>
        <p:nvPicPr>
          <p:cNvPr id="109" name="Google Shape;109;p20"/>
          <p:cNvPicPr preferRelativeResize="0"/>
          <p:nvPr/>
        </p:nvPicPr>
        <p:blipFill>
          <a:blip r:embed="rId9">
            <a:alphaModFix/>
          </a:blip>
          <a:stretch>
            <a:fillRect/>
          </a:stretch>
        </p:blipFill>
        <p:spPr>
          <a:xfrm>
            <a:off x="4420175" y="4290500"/>
            <a:ext cx="477350" cy="477350"/>
          </a:xfrm>
          <a:prstGeom prst="rect">
            <a:avLst/>
          </a:prstGeom>
          <a:noFill/>
          <a:ln>
            <a:noFill/>
          </a:ln>
        </p:spPr>
      </p:pic>
      <p:sp>
        <p:nvSpPr>
          <p:cNvPr id="110" name="Google Shape;110;p20"/>
          <p:cNvSpPr/>
          <p:nvPr/>
        </p:nvSpPr>
        <p:spPr>
          <a:xfrm>
            <a:off x="4215750" y="4720825"/>
            <a:ext cx="318300" cy="97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0"/>
          <p:cNvSpPr/>
          <p:nvPr/>
        </p:nvSpPr>
        <p:spPr>
          <a:xfrm>
            <a:off x="4836050" y="4720825"/>
            <a:ext cx="318300" cy="97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457175" y="1536250"/>
            <a:ext cx="3343500" cy="2076000"/>
          </a:xfrm>
          <a:prstGeom prst="rect">
            <a:avLst/>
          </a:prstGeom>
        </p:spPr>
        <p:txBody>
          <a:bodyPr anchorCtr="0" anchor="ctr" bIns="0" lIns="0" spcFirstLastPara="1" rIns="91425" wrap="square" tIns="0">
            <a:noAutofit/>
          </a:bodyPr>
          <a:lstStyle/>
          <a:p>
            <a:pPr indent="0" lvl="0" marL="0" rtl="0" algn="l">
              <a:spcBef>
                <a:spcPts val="0"/>
              </a:spcBef>
              <a:spcAft>
                <a:spcPts val="0"/>
              </a:spcAft>
              <a:buNone/>
            </a:pPr>
            <a:r>
              <a:rPr lang="en"/>
              <a:t>2018 Market Research Report</a:t>
            </a:r>
            <a:endParaRPr/>
          </a:p>
          <a:p>
            <a:pPr indent="0" lvl="0" marL="0" rtl="0" algn="ctr">
              <a:spcBef>
                <a:spcPts val="0"/>
              </a:spcBef>
              <a:spcAft>
                <a:spcPts val="0"/>
              </a:spcAft>
              <a:buNone/>
            </a:pPr>
            <a:r>
              <a:rPr lang="en" sz="1500"/>
              <a:t>Wakefield Research</a:t>
            </a:r>
            <a:endParaRPr sz="1500"/>
          </a:p>
        </p:txBody>
      </p:sp>
      <p:sp>
        <p:nvSpPr>
          <p:cNvPr id="117" name="Google Shape;117;p21"/>
          <p:cNvSpPr txBox="1"/>
          <p:nvPr/>
        </p:nvSpPr>
        <p:spPr>
          <a:xfrm>
            <a:off x="4610125" y="460250"/>
            <a:ext cx="2002800" cy="99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sz="1800">
                <a:solidFill>
                  <a:schemeClr val="accent2"/>
                </a:solidFill>
                <a:latin typeface="Google Sans"/>
                <a:ea typeface="Google Sans"/>
                <a:cs typeface="Google Sans"/>
                <a:sym typeface="Google Sans"/>
              </a:rPr>
              <a:t>1500</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female beauty consumers surveyed</a:t>
            </a:r>
            <a:endParaRPr sz="1200">
              <a:solidFill>
                <a:srgbClr val="202124"/>
              </a:solidFill>
              <a:latin typeface="Google Sans"/>
              <a:ea typeface="Google Sans"/>
              <a:cs typeface="Google Sans"/>
              <a:sym typeface="Google Sans"/>
            </a:endParaRPr>
          </a:p>
        </p:txBody>
      </p:sp>
      <p:sp>
        <p:nvSpPr>
          <p:cNvPr id="118" name="Google Shape;118;p21"/>
          <p:cNvSpPr txBox="1"/>
          <p:nvPr/>
        </p:nvSpPr>
        <p:spPr>
          <a:xfrm>
            <a:off x="6684277" y="460275"/>
            <a:ext cx="2002800" cy="99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t/>
            </a:r>
            <a:endParaRPr sz="1200">
              <a:solidFill>
                <a:srgbClr val="202124"/>
              </a:solidFill>
              <a:latin typeface="Google Sans"/>
              <a:ea typeface="Google Sans"/>
              <a:cs typeface="Google Sans"/>
              <a:sym typeface="Google Sans"/>
            </a:endParaRPr>
          </a:p>
        </p:txBody>
      </p:sp>
      <p:sp>
        <p:nvSpPr>
          <p:cNvPr id="119" name="Google Shape;119;p21"/>
          <p:cNvSpPr txBox="1"/>
          <p:nvPr/>
        </p:nvSpPr>
        <p:spPr>
          <a:xfrm>
            <a:off x="4610125" y="3688325"/>
            <a:ext cx="2002800" cy="9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1800">
                <a:solidFill>
                  <a:schemeClr val="accent2"/>
                </a:solidFill>
                <a:latin typeface="Google Sans"/>
                <a:ea typeface="Google Sans"/>
                <a:cs typeface="Google Sans"/>
                <a:sym typeface="Google Sans"/>
              </a:rPr>
              <a:t>80+%</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have positive opinions about use of virtual beauty advisors</a:t>
            </a:r>
            <a:endParaRPr sz="1200">
              <a:solidFill>
                <a:srgbClr val="202124"/>
              </a:solidFill>
              <a:latin typeface="Google Sans"/>
              <a:ea typeface="Google Sans"/>
              <a:cs typeface="Google Sans"/>
              <a:sym typeface="Google Sans"/>
            </a:endParaRPr>
          </a:p>
        </p:txBody>
      </p:sp>
      <p:sp>
        <p:nvSpPr>
          <p:cNvPr id="120" name="Google Shape;120;p21"/>
          <p:cNvSpPr txBox="1"/>
          <p:nvPr/>
        </p:nvSpPr>
        <p:spPr>
          <a:xfrm>
            <a:off x="4610127" y="1536275"/>
            <a:ext cx="2002800" cy="999900"/>
          </a:xfrm>
          <a:prstGeom prst="rect">
            <a:avLst/>
          </a:prstGeom>
          <a:noFill/>
          <a:ln>
            <a:noFill/>
          </a:ln>
        </p:spPr>
        <p:txBody>
          <a:bodyPr anchorCtr="0" anchor="t" bIns="0" lIns="0" spcFirstLastPara="1" rIns="0" wrap="square" tIns="0">
            <a:noAutofit/>
          </a:bodyPr>
          <a:lstStyle/>
          <a:p>
            <a:pPr indent="0" lvl="0" marL="0" rtl="0" algn="l">
              <a:lnSpc>
                <a:spcPct val="115000"/>
              </a:lnSpc>
              <a:spcBef>
                <a:spcPts val="0"/>
              </a:spcBef>
              <a:spcAft>
                <a:spcPts val="1000"/>
              </a:spcAft>
              <a:buNone/>
            </a:pPr>
            <a:r>
              <a:rPr lang="en" sz="1800">
                <a:solidFill>
                  <a:schemeClr val="accent2"/>
                </a:solidFill>
                <a:latin typeface="Google Sans"/>
                <a:ea typeface="Google Sans"/>
                <a:cs typeface="Google Sans"/>
                <a:sym typeface="Google Sans"/>
              </a:rPr>
              <a:t>71%</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use mobile phones to do online research while shopping in store</a:t>
            </a:r>
            <a:endParaRPr sz="1200">
              <a:solidFill>
                <a:srgbClr val="202124"/>
              </a:solidFill>
              <a:latin typeface="Google Sans"/>
              <a:ea typeface="Google Sans"/>
              <a:cs typeface="Google Sans"/>
              <a:sym typeface="Google Sans"/>
            </a:endParaRPr>
          </a:p>
        </p:txBody>
      </p:sp>
      <p:sp>
        <p:nvSpPr>
          <p:cNvPr id="121" name="Google Shape;121;p21"/>
          <p:cNvSpPr txBox="1"/>
          <p:nvPr/>
        </p:nvSpPr>
        <p:spPr>
          <a:xfrm>
            <a:off x="6684276" y="3688257"/>
            <a:ext cx="2002800" cy="9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accent2"/>
                </a:solidFill>
                <a:latin typeface="Google Sans"/>
                <a:ea typeface="Google Sans"/>
                <a:cs typeface="Google Sans"/>
                <a:sym typeface="Google Sans"/>
              </a:rPr>
              <a:t>49%</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interested in using virtual beauty advisors</a:t>
            </a:r>
            <a:endParaRPr sz="1200">
              <a:solidFill>
                <a:srgbClr val="202124"/>
              </a:solidFill>
              <a:latin typeface="Google Sans"/>
              <a:ea typeface="Google Sans"/>
              <a:cs typeface="Google Sans"/>
              <a:sym typeface="Google Sans"/>
            </a:endParaRPr>
          </a:p>
        </p:txBody>
      </p:sp>
      <p:sp>
        <p:nvSpPr>
          <p:cNvPr id="122" name="Google Shape;122;p21"/>
          <p:cNvSpPr txBox="1"/>
          <p:nvPr/>
        </p:nvSpPr>
        <p:spPr>
          <a:xfrm>
            <a:off x="4610124" y="2612300"/>
            <a:ext cx="2002800" cy="9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accent2"/>
                </a:solidFill>
                <a:latin typeface="Google Sans"/>
                <a:ea typeface="Google Sans"/>
                <a:cs typeface="Google Sans"/>
                <a:sym typeface="Google Sans"/>
              </a:rPr>
              <a:t>70%</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are overwhelmed by the number of beauty products</a:t>
            </a:r>
            <a:endParaRPr sz="1200">
              <a:solidFill>
                <a:srgbClr val="202124"/>
              </a:solidFill>
              <a:latin typeface="Google Sans"/>
              <a:ea typeface="Google Sans"/>
              <a:cs typeface="Google Sans"/>
              <a:sym typeface="Google Sans"/>
            </a:endParaRPr>
          </a:p>
        </p:txBody>
      </p:sp>
      <p:sp>
        <p:nvSpPr>
          <p:cNvPr id="123" name="Google Shape;123;p21"/>
          <p:cNvSpPr txBox="1"/>
          <p:nvPr/>
        </p:nvSpPr>
        <p:spPr>
          <a:xfrm>
            <a:off x="6684276" y="1536275"/>
            <a:ext cx="2002800" cy="9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lang="en" sz="1800">
                <a:solidFill>
                  <a:schemeClr val="accent2"/>
                </a:solidFill>
                <a:latin typeface="Google Sans"/>
                <a:ea typeface="Google Sans"/>
                <a:cs typeface="Google Sans"/>
                <a:sym typeface="Google Sans"/>
              </a:rPr>
              <a:t>68% </a:t>
            </a:r>
            <a:br>
              <a:rPr lang="en" sz="18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do online research before making a purchase in-store</a:t>
            </a:r>
            <a:endParaRPr sz="1200">
              <a:solidFill>
                <a:srgbClr val="202124"/>
              </a:solidFill>
              <a:latin typeface="Google Sans"/>
              <a:ea typeface="Google Sans"/>
              <a:cs typeface="Google Sans"/>
              <a:sym typeface="Google Sans"/>
            </a:endParaRPr>
          </a:p>
        </p:txBody>
      </p:sp>
      <p:sp>
        <p:nvSpPr>
          <p:cNvPr id="124" name="Google Shape;124;p21"/>
          <p:cNvSpPr txBox="1"/>
          <p:nvPr/>
        </p:nvSpPr>
        <p:spPr>
          <a:xfrm>
            <a:off x="6684281" y="2612275"/>
            <a:ext cx="2002800" cy="999900"/>
          </a:xfrm>
          <a:prstGeom prst="rect">
            <a:avLst/>
          </a:prstGeom>
          <a:noFill/>
          <a:ln>
            <a:noFill/>
          </a:ln>
        </p:spPr>
        <p:txBody>
          <a:bodyPr anchorCtr="0" anchor="t" bIns="0" lIns="0" spcFirstLastPara="1" rIns="0" wrap="square" tIns="0">
            <a:noAutofit/>
          </a:bodyPr>
          <a:lstStyle/>
          <a:p>
            <a:pPr indent="0" lvl="0" marL="0" rtl="0" algn="l">
              <a:spcBef>
                <a:spcPts val="0"/>
              </a:spcBef>
              <a:spcAft>
                <a:spcPts val="1000"/>
              </a:spcAft>
              <a:buNone/>
            </a:pPr>
            <a:r>
              <a:rPr lang="en" sz="1800">
                <a:solidFill>
                  <a:schemeClr val="accent2"/>
                </a:solidFill>
                <a:latin typeface="Google Sans"/>
                <a:ea typeface="Google Sans"/>
                <a:cs typeface="Google Sans"/>
                <a:sym typeface="Google Sans"/>
              </a:rPr>
              <a:t>66%</a:t>
            </a:r>
            <a:br>
              <a:rPr lang="en" sz="1200">
                <a:solidFill>
                  <a:srgbClr val="202124"/>
                </a:solidFill>
                <a:latin typeface="Google Sans"/>
                <a:ea typeface="Google Sans"/>
                <a:cs typeface="Google Sans"/>
                <a:sym typeface="Google Sans"/>
              </a:rPr>
            </a:br>
            <a:r>
              <a:rPr lang="en" sz="1200">
                <a:solidFill>
                  <a:srgbClr val="202124"/>
                </a:solidFill>
                <a:latin typeface="Google Sans"/>
                <a:ea typeface="Google Sans"/>
                <a:cs typeface="Google Sans"/>
                <a:sym typeface="Google Sans"/>
              </a:rPr>
              <a:t>prefer to be left alone while shopping in store</a:t>
            </a:r>
            <a:endParaRPr sz="1200">
              <a:solidFill>
                <a:srgbClr val="202124"/>
              </a:solidFill>
              <a:latin typeface="Google Sans"/>
              <a:ea typeface="Google Sans"/>
              <a:cs typeface="Google Sans"/>
              <a:sym typeface="Google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2"/>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Transformation with Google</a:t>
            </a:r>
            <a:endParaRPr/>
          </a:p>
        </p:txBody>
      </p:sp>
      <p:pic>
        <p:nvPicPr>
          <p:cNvPr id="130" name="Google Shape;130;p22"/>
          <p:cNvPicPr preferRelativeResize="0"/>
          <p:nvPr/>
        </p:nvPicPr>
        <p:blipFill>
          <a:blip r:embed="rId3">
            <a:alphaModFix/>
          </a:blip>
          <a:stretch>
            <a:fillRect/>
          </a:stretch>
        </p:blipFill>
        <p:spPr>
          <a:xfrm>
            <a:off x="4772075" y="1100900"/>
            <a:ext cx="2516520" cy="387825"/>
          </a:xfrm>
          <a:prstGeom prst="rect">
            <a:avLst/>
          </a:prstGeom>
          <a:noFill/>
          <a:ln>
            <a:noFill/>
          </a:ln>
        </p:spPr>
      </p:pic>
      <p:pic>
        <p:nvPicPr>
          <p:cNvPr id="131" name="Google Shape;131;p22"/>
          <p:cNvPicPr preferRelativeResize="0"/>
          <p:nvPr/>
        </p:nvPicPr>
        <p:blipFill>
          <a:blip r:embed="rId4">
            <a:alphaModFix/>
          </a:blip>
          <a:stretch>
            <a:fillRect/>
          </a:stretch>
        </p:blipFill>
        <p:spPr>
          <a:xfrm>
            <a:off x="1857425" y="1100900"/>
            <a:ext cx="2676747" cy="387825"/>
          </a:xfrm>
          <a:prstGeom prst="rect">
            <a:avLst/>
          </a:prstGeom>
          <a:noFill/>
          <a:ln>
            <a:noFill/>
          </a:ln>
        </p:spPr>
      </p:pic>
      <p:cxnSp>
        <p:nvCxnSpPr>
          <p:cNvPr id="132" name="Google Shape;132;p22"/>
          <p:cNvCxnSpPr/>
          <p:nvPr/>
        </p:nvCxnSpPr>
        <p:spPr>
          <a:xfrm flipH="1" rot="10800000">
            <a:off x="4657775" y="1619225"/>
            <a:ext cx="4200" cy="1586400"/>
          </a:xfrm>
          <a:prstGeom prst="straightConnector1">
            <a:avLst/>
          </a:prstGeom>
          <a:noFill/>
          <a:ln cap="flat" cmpd="sng" w="19050">
            <a:solidFill>
              <a:schemeClr val="accent1"/>
            </a:solidFill>
            <a:prstDash val="solid"/>
            <a:round/>
            <a:headEnd len="med" w="med" type="none"/>
            <a:tailEnd len="med" w="med" type="none"/>
          </a:ln>
        </p:spPr>
      </p:cxnSp>
      <p:sp>
        <p:nvSpPr>
          <p:cNvPr id="133" name="Google Shape;133;p22"/>
          <p:cNvSpPr/>
          <p:nvPr/>
        </p:nvSpPr>
        <p:spPr>
          <a:xfrm>
            <a:off x="4508675" y="1619200"/>
            <a:ext cx="302400" cy="3024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Google Sans Medium"/>
                <a:ea typeface="Google Sans Medium"/>
                <a:cs typeface="Google Sans Medium"/>
                <a:sym typeface="Google Sans Medium"/>
              </a:rPr>
              <a:t>1</a:t>
            </a:r>
            <a:endParaRPr sz="1000">
              <a:solidFill>
                <a:srgbClr val="FFFFFF"/>
              </a:solidFill>
              <a:latin typeface="Google Sans Medium"/>
              <a:ea typeface="Google Sans Medium"/>
              <a:cs typeface="Google Sans Medium"/>
              <a:sym typeface="Google Sans Medium"/>
            </a:endParaRPr>
          </a:p>
        </p:txBody>
      </p:sp>
      <p:sp>
        <p:nvSpPr>
          <p:cNvPr id="134" name="Google Shape;134;p22"/>
          <p:cNvSpPr txBox="1"/>
          <p:nvPr/>
        </p:nvSpPr>
        <p:spPr>
          <a:xfrm>
            <a:off x="2962350" y="1619200"/>
            <a:ext cx="14430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Digital Transformation</a:t>
            </a:r>
            <a:endParaRPr/>
          </a:p>
        </p:txBody>
      </p:sp>
      <p:sp>
        <p:nvSpPr>
          <p:cNvPr id="135" name="Google Shape;135;p22"/>
          <p:cNvSpPr/>
          <p:nvPr/>
        </p:nvSpPr>
        <p:spPr>
          <a:xfrm>
            <a:off x="4508675" y="2080650"/>
            <a:ext cx="302400" cy="3024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Google Sans Medium"/>
                <a:ea typeface="Google Sans Medium"/>
                <a:cs typeface="Google Sans Medium"/>
                <a:sym typeface="Google Sans Medium"/>
              </a:rPr>
              <a:t>2</a:t>
            </a:r>
            <a:endParaRPr sz="1000">
              <a:solidFill>
                <a:srgbClr val="FFFFFF"/>
              </a:solidFill>
              <a:latin typeface="Google Sans Medium"/>
              <a:ea typeface="Google Sans Medium"/>
              <a:cs typeface="Google Sans Medium"/>
              <a:sym typeface="Google Sans Medium"/>
            </a:endParaRPr>
          </a:p>
        </p:txBody>
      </p:sp>
      <p:sp>
        <p:nvSpPr>
          <p:cNvPr id="136" name="Google Shape;136;p22"/>
          <p:cNvSpPr txBox="1"/>
          <p:nvPr/>
        </p:nvSpPr>
        <p:spPr>
          <a:xfrm>
            <a:off x="4972575" y="2062500"/>
            <a:ext cx="1711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Streamlining Information</a:t>
            </a:r>
            <a:endParaRPr/>
          </a:p>
        </p:txBody>
      </p:sp>
      <p:sp>
        <p:nvSpPr>
          <p:cNvPr id="137" name="Google Shape;137;p22"/>
          <p:cNvSpPr/>
          <p:nvPr/>
        </p:nvSpPr>
        <p:spPr>
          <a:xfrm>
            <a:off x="4508675" y="2542100"/>
            <a:ext cx="302400" cy="3024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Google Sans Medium"/>
                <a:ea typeface="Google Sans Medium"/>
                <a:cs typeface="Google Sans Medium"/>
                <a:sym typeface="Google Sans Medium"/>
              </a:rPr>
              <a:t>3</a:t>
            </a:r>
            <a:endParaRPr sz="1000">
              <a:solidFill>
                <a:srgbClr val="FFFFFF"/>
              </a:solidFill>
              <a:latin typeface="Google Sans Medium"/>
              <a:ea typeface="Google Sans Medium"/>
              <a:cs typeface="Google Sans Medium"/>
              <a:sym typeface="Google Sans Medium"/>
            </a:endParaRPr>
          </a:p>
        </p:txBody>
      </p:sp>
      <p:sp>
        <p:nvSpPr>
          <p:cNvPr id="138" name="Google Shape;138;p22"/>
          <p:cNvSpPr txBox="1"/>
          <p:nvPr/>
        </p:nvSpPr>
        <p:spPr>
          <a:xfrm>
            <a:off x="2886125" y="2523950"/>
            <a:ext cx="15192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Streamlining Workflow</a:t>
            </a:r>
            <a:endParaRPr/>
          </a:p>
        </p:txBody>
      </p:sp>
      <p:sp>
        <p:nvSpPr>
          <p:cNvPr id="139" name="Google Shape;139;p22"/>
          <p:cNvSpPr/>
          <p:nvPr/>
        </p:nvSpPr>
        <p:spPr>
          <a:xfrm>
            <a:off x="4508675" y="3003550"/>
            <a:ext cx="302400" cy="302400"/>
          </a:xfrm>
          <a:prstGeom prst="ellipse">
            <a:avLst/>
          </a:prstGeom>
          <a:solidFill>
            <a:schemeClr val="accent1"/>
          </a:solidFill>
          <a:ln>
            <a:noFill/>
          </a:ln>
        </p:spPr>
        <p:txBody>
          <a:bodyPr anchorCtr="0" anchor="ctr" bIns="0" lIns="0" spcFirstLastPara="1" rIns="0" wrap="square" tIns="0">
            <a:noAutofit/>
          </a:bodyPr>
          <a:lstStyle/>
          <a:p>
            <a:pPr indent="0" lvl="0" marL="0" rtl="0" algn="ctr">
              <a:spcBef>
                <a:spcPts val="0"/>
              </a:spcBef>
              <a:spcAft>
                <a:spcPts val="0"/>
              </a:spcAft>
              <a:buNone/>
            </a:pPr>
            <a:r>
              <a:rPr lang="en" sz="1000">
                <a:solidFill>
                  <a:srgbClr val="FFFFFF"/>
                </a:solidFill>
                <a:latin typeface="Google Sans Medium"/>
                <a:ea typeface="Google Sans Medium"/>
                <a:cs typeface="Google Sans Medium"/>
                <a:sym typeface="Google Sans Medium"/>
              </a:rPr>
              <a:t>4</a:t>
            </a:r>
            <a:endParaRPr sz="1000">
              <a:solidFill>
                <a:srgbClr val="FFFFFF"/>
              </a:solidFill>
              <a:latin typeface="Google Sans Medium"/>
              <a:ea typeface="Google Sans Medium"/>
              <a:cs typeface="Google Sans Medium"/>
              <a:sym typeface="Google Sans Medium"/>
            </a:endParaRPr>
          </a:p>
        </p:txBody>
      </p:sp>
      <p:sp>
        <p:nvSpPr>
          <p:cNvPr id="140" name="Google Shape;140;p22"/>
          <p:cNvSpPr txBox="1"/>
          <p:nvPr/>
        </p:nvSpPr>
        <p:spPr>
          <a:xfrm>
            <a:off x="4984075" y="2974975"/>
            <a:ext cx="10929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Personalization</a:t>
            </a:r>
            <a:endParaRPr/>
          </a:p>
        </p:txBody>
      </p:sp>
      <p:pic>
        <p:nvPicPr>
          <p:cNvPr id="141" name="Google Shape;141;p22"/>
          <p:cNvPicPr preferRelativeResize="0"/>
          <p:nvPr/>
        </p:nvPicPr>
        <p:blipFill>
          <a:blip r:embed="rId5">
            <a:alphaModFix/>
          </a:blip>
          <a:stretch>
            <a:fillRect/>
          </a:stretch>
        </p:blipFill>
        <p:spPr>
          <a:xfrm>
            <a:off x="3365525" y="3490625"/>
            <a:ext cx="1054225" cy="1054225"/>
          </a:xfrm>
          <a:prstGeom prst="rect">
            <a:avLst/>
          </a:prstGeom>
          <a:noFill/>
          <a:ln>
            <a:noFill/>
          </a:ln>
        </p:spPr>
      </p:pic>
      <p:pic>
        <p:nvPicPr>
          <p:cNvPr id="142" name="Google Shape;142;p22"/>
          <p:cNvPicPr preferRelativeResize="0"/>
          <p:nvPr/>
        </p:nvPicPr>
        <p:blipFill>
          <a:blip r:embed="rId6">
            <a:alphaModFix/>
          </a:blip>
          <a:stretch>
            <a:fillRect/>
          </a:stretch>
        </p:blipFill>
        <p:spPr>
          <a:xfrm>
            <a:off x="5042200" y="3490625"/>
            <a:ext cx="1158207" cy="1121126"/>
          </a:xfrm>
          <a:prstGeom prst="rect">
            <a:avLst/>
          </a:prstGeom>
          <a:noFill/>
          <a:ln>
            <a:noFill/>
          </a:ln>
        </p:spPr>
      </p:pic>
      <p:sp>
        <p:nvSpPr>
          <p:cNvPr id="143" name="Google Shape;143;p22"/>
          <p:cNvSpPr/>
          <p:nvPr/>
        </p:nvSpPr>
        <p:spPr>
          <a:xfrm>
            <a:off x="4979275" y="4498525"/>
            <a:ext cx="1254900" cy="1788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txBox="1"/>
          <p:nvPr/>
        </p:nvSpPr>
        <p:spPr>
          <a:xfrm>
            <a:off x="3650988" y="4586200"/>
            <a:ext cx="6186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Human</a:t>
            </a:r>
            <a:endParaRPr/>
          </a:p>
        </p:txBody>
      </p:sp>
      <p:sp>
        <p:nvSpPr>
          <p:cNvPr id="145" name="Google Shape;145;p22"/>
          <p:cNvSpPr txBox="1"/>
          <p:nvPr/>
        </p:nvSpPr>
        <p:spPr>
          <a:xfrm>
            <a:off x="5333900" y="4586200"/>
            <a:ext cx="574800" cy="3387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1000">
                <a:solidFill>
                  <a:srgbClr val="202124"/>
                </a:solidFill>
                <a:latin typeface="Google Sans"/>
                <a:ea typeface="Google Sans"/>
                <a:cs typeface="Google Sans"/>
                <a:sym typeface="Google Sans"/>
              </a:rPr>
              <a:t>Virtual</a:t>
            </a:r>
            <a:endParaRPr/>
          </a:p>
        </p:txBody>
      </p:sp>
      <p:pic>
        <p:nvPicPr>
          <p:cNvPr id="146" name="Google Shape;146;p22"/>
          <p:cNvPicPr preferRelativeResize="0"/>
          <p:nvPr/>
        </p:nvPicPr>
        <p:blipFill>
          <a:blip r:embed="rId7">
            <a:alphaModFix/>
          </a:blip>
          <a:stretch>
            <a:fillRect/>
          </a:stretch>
        </p:blipFill>
        <p:spPr>
          <a:xfrm>
            <a:off x="1885675" y="3692375"/>
            <a:ext cx="428700" cy="428700"/>
          </a:xfrm>
          <a:prstGeom prst="rect">
            <a:avLst/>
          </a:prstGeom>
          <a:noFill/>
          <a:ln>
            <a:noFill/>
          </a:ln>
        </p:spPr>
      </p:pic>
      <p:pic>
        <p:nvPicPr>
          <p:cNvPr id="147" name="Google Shape;147;p22"/>
          <p:cNvPicPr preferRelativeResize="0"/>
          <p:nvPr/>
        </p:nvPicPr>
        <p:blipFill>
          <a:blip r:embed="rId8">
            <a:alphaModFix/>
          </a:blip>
          <a:stretch>
            <a:fillRect/>
          </a:stretch>
        </p:blipFill>
        <p:spPr>
          <a:xfrm>
            <a:off x="2314375" y="3688250"/>
            <a:ext cx="387825" cy="387825"/>
          </a:xfrm>
          <a:prstGeom prst="rect">
            <a:avLst/>
          </a:prstGeom>
          <a:noFill/>
          <a:ln>
            <a:noFill/>
          </a:ln>
        </p:spPr>
      </p:pic>
      <p:pic>
        <p:nvPicPr>
          <p:cNvPr id="148" name="Google Shape;148;p22"/>
          <p:cNvPicPr preferRelativeResize="0"/>
          <p:nvPr/>
        </p:nvPicPr>
        <p:blipFill>
          <a:blip r:embed="rId9">
            <a:alphaModFix/>
          </a:blip>
          <a:stretch>
            <a:fillRect/>
          </a:stretch>
        </p:blipFill>
        <p:spPr>
          <a:xfrm>
            <a:off x="1929250" y="4267825"/>
            <a:ext cx="341550" cy="256175"/>
          </a:xfrm>
          <a:prstGeom prst="rect">
            <a:avLst/>
          </a:prstGeom>
          <a:noFill/>
          <a:ln>
            <a:noFill/>
          </a:ln>
        </p:spPr>
      </p:pic>
      <p:pic>
        <p:nvPicPr>
          <p:cNvPr id="149" name="Google Shape;149;p22"/>
          <p:cNvPicPr preferRelativeResize="0"/>
          <p:nvPr/>
        </p:nvPicPr>
        <p:blipFill>
          <a:blip r:embed="rId10">
            <a:alphaModFix/>
          </a:blip>
          <a:stretch>
            <a:fillRect/>
          </a:stretch>
        </p:blipFill>
        <p:spPr>
          <a:xfrm>
            <a:off x="2343963" y="4202000"/>
            <a:ext cx="387825" cy="387825"/>
          </a:xfrm>
          <a:prstGeom prst="rect">
            <a:avLst/>
          </a:prstGeom>
          <a:noFill/>
          <a:ln>
            <a:noFill/>
          </a:ln>
        </p:spPr>
      </p:pic>
      <p:pic>
        <p:nvPicPr>
          <p:cNvPr id="150" name="Google Shape;150;p22"/>
          <p:cNvPicPr preferRelativeResize="0"/>
          <p:nvPr/>
        </p:nvPicPr>
        <p:blipFill>
          <a:blip r:embed="rId11">
            <a:alphaModFix/>
          </a:blip>
          <a:stretch>
            <a:fillRect/>
          </a:stretch>
        </p:blipFill>
        <p:spPr>
          <a:xfrm>
            <a:off x="6963125" y="3737975"/>
            <a:ext cx="387825" cy="387825"/>
          </a:xfrm>
          <a:prstGeom prst="rect">
            <a:avLst/>
          </a:prstGeom>
          <a:noFill/>
          <a:ln>
            <a:noFill/>
          </a:ln>
        </p:spPr>
      </p:pic>
      <p:pic>
        <p:nvPicPr>
          <p:cNvPr id="151" name="Google Shape;151;p22"/>
          <p:cNvPicPr preferRelativeResize="0"/>
          <p:nvPr/>
        </p:nvPicPr>
        <p:blipFill>
          <a:blip r:embed="rId12">
            <a:alphaModFix/>
          </a:blip>
          <a:stretch>
            <a:fillRect/>
          </a:stretch>
        </p:blipFill>
        <p:spPr>
          <a:xfrm>
            <a:off x="6490362" y="3737975"/>
            <a:ext cx="387825" cy="387825"/>
          </a:xfrm>
          <a:prstGeom prst="rect">
            <a:avLst/>
          </a:prstGeom>
          <a:noFill/>
          <a:ln>
            <a:noFill/>
          </a:ln>
        </p:spPr>
      </p:pic>
      <p:pic>
        <p:nvPicPr>
          <p:cNvPr id="152" name="Google Shape;152;p22"/>
          <p:cNvPicPr preferRelativeResize="0"/>
          <p:nvPr/>
        </p:nvPicPr>
        <p:blipFill>
          <a:blip r:embed="rId13">
            <a:alphaModFix/>
          </a:blip>
          <a:stretch>
            <a:fillRect/>
          </a:stretch>
        </p:blipFill>
        <p:spPr>
          <a:xfrm>
            <a:off x="2761375" y="3688250"/>
            <a:ext cx="387825" cy="387825"/>
          </a:xfrm>
          <a:prstGeom prst="rect">
            <a:avLst/>
          </a:prstGeom>
          <a:noFill/>
          <a:ln>
            <a:noFill/>
          </a:ln>
        </p:spPr>
      </p:pic>
      <p:pic>
        <p:nvPicPr>
          <p:cNvPr id="153" name="Google Shape;153;p22"/>
          <p:cNvPicPr preferRelativeResize="0"/>
          <p:nvPr/>
        </p:nvPicPr>
        <p:blipFill>
          <a:blip r:embed="rId14">
            <a:alphaModFix/>
          </a:blip>
          <a:stretch>
            <a:fillRect/>
          </a:stretch>
        </p:blipFill>
        <p:spPr>
          <a:xfrm>
            <a:off x="7388275" y="3717538"/>
            <a:ext cx="428700" cy="428700"/>
          </a:xfrm>
          <a:prstGeom prst="rect">
            <a:avLst/>
          </a:prstGeom>
          <a:noFill/>
          <a:ln>
            <a:noFill/>
          </a:ln>
        </p:spPr>
      </p:pic>
      <p:sp>
        <p:nvSpPr>
          <p:cNvPr id="154" name="Google Shape;154;p22"/>
          <p:cNvSpPr txBox="1"/>
          <p:nvPr/>
        </p:nvSpPr>
        <p:spPr>
          <a:xfrm>
            <a:off x="1849975" y="4014625"/>
            <a:ext cx="5001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Calendar</a:t>
            </a:r>
            <a:endParaRPr sz="600"/>
          </a:p>
        </p:txBody>
      </p:sp>
      <p:sp>
        <p:nvSpPr>
          <p:cNvPr id="155" name="Google Shape;155;p22"/>
          <p:cNvSpPr txBox="1"/>
          <p:nvPr/>
        </p:nvSpPr>
        <p:spPr>
          <a:xfrm>
            <a:off x="2343925" y="4014625"/>
            <a:ext cx="3879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Meet</a:t>
            </a:r>
            <a:endParaRPr sz="600"/>
          </a:p>
        </p:txBody>
      </p:sp>
      <p:sp>
        <p:nvSpPr>
          <p:cNvPr id="156" name="Google Shape;156;p22"/>
          <p:cNvSpPr txBox="1"/>
          <p:nvPr/>
        </p:nvSpPr>
        <p:spPr>
          <a:xfrm>
            <a:off x="2689625" y="4014625"/>
            <a:ext cx="5256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Hardware</a:t>
            </a:r>
            <a:endParaRPr sz="600">
              <a:solidFill>
                <a:srgbClr val="202124"/>
              </a:solidFill>
              <a:latin typeface="Google Sans"/>
              <a:ea typeface="Google Sans"/>
              <a:cs typeface="Google Sans"/>
              <a:sym typeface="Google Sans"/>
            </a:endParaRPr>
          </a:p>
        </p:txBody>
      </p:sp>
      <p:sp>
        <p:nvSpPr>
          <p:cNvPr id="157" name="Google Shape;157;p22"/>
          <p:cNvSpPr txBox="1"/>
          <p:nvPr/>
        </p:nvSpPr>
        <p:spPr>
          <a:xfrm>
            <a:off x="1849975" y="4473275"/>
            <a:ext cx="5001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lang="en" sz="600">
                <a:solidFill>
                  <a:srgbClr val="202124"/>
                </a:solidFill>
                <a:latin typeface="Google Sans"/>
                <a:ea typeface="Google Sans"/>
                <a:cs typeface="Google Sans"/>
                <a:sym typeface="Google Sans"/>
              </a:rPr>
              <a:t>Mail</a:t>
            </a:r>
            <a:endParaRPr sz="600"/>
          </a:p>
        </p:txBody>
      </p:sp>
      <p:sp>
        <p:nvSpPr>
          <p:cNvPr id="158" name="Google Shape;158;p22"/>
          <p:cNvSpPr txBox="1"/>
          <p:nvPr/>
        </p:nvSpPr>
        <p:spPr>
          <a:xfrm>
            <a:off x="2287813" y="4473275"/>
            <a:ext cx="5001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lang="en" sz="600">
                <a:solidFill>
                  <a:srgbClr val="202124"/>
                </a:solidFill>
                <a:latin typeface="Google Sans"/>
                <a:ea typeface="Google Sans"/>
                <a:cs typeface="Google Sans"/>
                <a:sym typeface="Google Sans"/>
              </a:rPr>
              <a:t>Sites</a:t>
            </a:r>
            <a:endParaRPr sz="600"/>
          </a:p>
        </p:txBody>
      </p:sp>
      <p:pic>
        <p:nvPicPr>
          <p:cNvPr id="159" name="Google Shape;159;p22"/>
          <p:cNvPicPr preferRelativeResize="0"/>
          <p:nvPr/>
        </p:nvPicPr>
        <p:blipFill>
          <a:blip r:embed="rId15">
            <a:alphaModFix/>
          </a:blip>
          <a:stretch>
            <a:fillRect/>
          </a:stretch>
        </p:blipFill>
        <p:spPr>
          <a:xfrm>
            <a:off x="2804950" y="4257462"/>
            <a:ext cx="302400" cy="276900"/>
          </a:xfrm>
          <a:prstGeom prst="rect">
            <a:avLst/>
          </a:prstGeom>
          <a:noFill/>
          <a:ln>
            <a:noFill/>
          </a:ln>
        </p:spPr>
      </p:pic>
      <p:sp>
        <p:nvSpPr>
          <p:cNvPr id="160" name="Google Shape;160;p22"/>
          <p:cNvSpPr txBox="1"/>
          <p:nvPr/>
        </p:nvSpPr>
        <p:spPr>
          <a:xfrm>
            <a:off x="2706088" y="4473275"/>
            <a:ext cx="500100" cy="276900"/>
          </a:xfrm>
          <a:prstGeom prst="rect">
            <a:avLst/>
          </a:prstGeom>
          <a:noFill/>
          <a:ln>
            <a:noFill/>
          </a:ln>
        </p:spPr>
        <p:txBody>
          <a:bodyPr anchorCtr="0" anchor="t" bIns="91425" lIns="91425" spcFirstLastPara="1" rIns="91425" wrap="square" tIns="91425">
            <a:spAutoFit/>
          </a:bodyPr>
          <a:lstStyle/>
          <a:p>
            <a:pPr indent="0" lvl="0" marL="0" rtl="0" algn="ctr">
              <a:lnSpc>
                <a:spcPct val="150000"/>
              </a:lnSpc>
              <a:spcBef>
                <a:spcPts val="0"/>
              </a:spcBef>
              <a:spcAft>
                <a:spcPts val="1000"/>
              </a:spcAft>
              <a:buNone/>
            </a:pPr>
            <a:r>
              <a:rPr lang="en" sz="600">
                <a:solidFill>
                  <a:srgbClr val="202124"/>
                </a:solidFill>
                <a:latin typeface="Google Sans"/>
                <a:ea typeface="Google Sans"/>
                <a:cs typeface="Google Sans"/>
                <a:sym typeface="Google Sans"/>
              </a:rPr>
              <a:t>Sheet</a:t>
            </a:r>
            <a:endParaRPr sz="600"/>
          </a:p>
        </p:txBody>
      </p:sp>
      <p:sp>
        <p:nvSpPr>
          <p:cNvPr id="161" name="Google Shape;161;p22"/>
          <p:cNvSpPr txBox="1"/>
          <p:nvPr/>
        </p:nvSpPr>
        <p:spPr>
          <a:xfrm>
            <a:off x="6374975" y="4076075"/>
            <a:ext cx="6186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Cloud Vision</a:t>
            </a:r>
            <a:endParaRPr sz="600">
              <a:solidFill>
                <a:srgbClr val="202124"/>
              </a:solidFill>
              <a:latin typeface="Google Sans"/>
              <a:ea typeface="Google Sans"/>
              <a:cs typeface="Google Sans"/>
              <a:sym typeface="Google Sans"/>
            </a:endParaRPr>
          </a:p>
        </p:txBody>
      </p:sp>
      <p:sp>
        <p:nvSpPr>
          <p:cNvPr id="162" name="Google Shape;162;p22"/>
          <p:cNvSpPr txBox="1"/>
          <p:nvPr/>
        </p:nvSpPr>
        <p:spPr>
          <a:xfrm>
            <a:off x="6925025" y="4076075"/>
            <a:ext cx="525600" cy="4155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Machine Learning</a:t>
            </a:r>
            <a:endParaRPr sz="600">
              <a:solidFill>
                <a:srgbClr val="202124"/>
              </a:solidFill>
              <a:latin typeface="Google Sans"/>
              <a:ea typeface="Google Sans"/>
              <a:cs typeface="Google Sans"/>
              <a:sym typeface="Google Sans"/>
            </a:endParaRPr>
          </a:p>
        </p:txBody>
      </p:sp>
      <p:sp>
        <p:nvSpPr>
          <p:cNvPr id="163" name="Google Shape;163;p22"/>
          <p:cNvSpPr txBox="1"/>
          <p:nvPr/>
        </p:nvSpPr>
        <p:spPr>
          <a:xfrm>
            <a:off x="7350950" y="4076075"/>
            <a:ext cx="574800" cy="276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1000"/>
              </a:spcAft>
              <a:buNone/>
            </a:pPr>
            <a:r>
              <a:rPr lang="en" sz="600">
                <a:solidFill>
                  <a:srgbClr val="202124"/>
                </a:solidFill>
                <a:latin typeface="Google Sans"/>
                <a:ea typeface="Google Sans"/>
                <a:cs typeface="Google Sans"/>
                <a:sym typeface="Google Sans"/>
              </a:rPr>
              <a:t>DialogFlow</a:t>
            </a:r>
            <a:endParaRPr sz="600">
              <a:solidFill>
                <a:srgbClr val="202124"/>
              </a:solidFill>
              <a:latin typeface="Google Sans"/>
              <a:ea typeface="Google Sans"/>
              <a:cs typeface="Google Sans"/>
              <a:sym typeface="Googl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 name="Shape 167"/>
        <p:cNvGrpSpPr/>
        <p:nvPr/>
      </p:nvGrpSpPr>
      <p:grpSpPr>
        <a:xfrm>
          <a:off x="0" y="0"/>
          <a:ext cx="0" cy="0"/>
          <a:chOff x="0" y="0"/>
          <a:chExt cx="0" cy="0"/>
        </a:xfrm>
      </p:grpSpPr>
      <p:sp>
        <p:nvSpPr>
          <p:cNvPr id="168" name="Google Shape;168;p23"/>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 Day in Alon’s Life</a:t>
            </a:r>
            <a:endParaRPr/>
          </a:p>
        </p:txBody>
      </p:sp>
      <p:pic>
        <p:nvPicPr>
          <p:cNvPr id="169" name="Google Shape;169;p23"/>
          <p:cNvPicPr preferRelativeResize="0"/>
          <p:nvPr/>
        </p:nvPicPr>
        <p:blipFill>
          <a:blip r:embed="rId3">
            <a:alphaModFix/>
          </a:blip>
          <a:stretch>
            <a:fillRect/>
          </a:stretch>
        </p:blipFill>
        <p:spPr>
          <a:xfrm>
            <a:off x="5056480" y="1460150"/>
            <a:ext cx="3314096" cy="2319850"/>
          </a:xfrm>
          <a:prstGeom prst="rect">
            <a:avLst/>
          </a:prstGeom>
          <a:noFill/>
          <a:ln>
            <a:noFill/>
          </a:ln>
        </p:spPr>
      </p:pic>
      <p:pic>
        <p:nvPicPr>
          <p:cNvPr id="170" name="Google Shape;170;p23"/>
          <p:cNvPicPr preferRelativeResize="0"/>
          <p:nvPr/>
        </p:nvPicPr>
        <p:blipFill>
          <a:blip r:embed="rId4">
            <a:alphaModFix/>
          </a:blip>
          <a:stretch>
            <a:fillRect/>
          </a:stretch>
        </p:blipFill>
        <p:spPr>
          <a:xfrm>
            <a:off x="1011875" y="1468375"/>
            <a:ext cx="1874250" cy="1874250"/>
          </a:xfrm>
          <a:prstGeom prst="rect">
            <a:avLst/>
          </a:prstGeom>
          <a:noFill/>
          <a:ln>
            <a:noFill/>
          </a:ln>
        </p:spPr>
      </p:pic>
      <p:sp>
        <p:nvSpPr>
          <p:cNvPr id="171" name="Google Shape;171;p23"/>
          <p:cNvSpPr txBox="1"/>
          <p:nvPr/>
        </p:nvSpPr>
        <p:spPr>
          <a:xfrm>
            <a:off x="1011950" y="3411600"/>
            <a:ext cx="187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Alon Mask</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Beauty Advisor @ Goophora</a:t>
            </a:r>
            <a:endParaRPr sz="1000">
              <a:latin typeface="Google Sans"/>
              <a:ea typeface="Google Sans"/>
              <a:cs typeface="Google Sans"/>
              <a:sym typeface="Google Sans"/>
            </a:endParaRPr>
          </a:p>
        </p:txBody>
      </p:sp>
      <p:sp>
        <p:nvSpPr>
          <p:cNvPr id="172" name="Google Shape;172;p23"/>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3"/>
          <p:cNvSpPr/>
          <p:nvPr/>
        </p:nvSpPr>
        <p:spPr>
          <a:xfrm>
            <a:off x="3151625" y="2038825"/>
            <a:ext cx="1324500" cy="3714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3"/>
          <p:cNvSpPr txBox="1"/>
          <p:nvPr/>
        </p:nvSpPr>
        <p:spPr>
          <a:xfrm>
            <a:off x="5890100" y="3732375"/>
            <a:ext cx="1874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Product Shelf at Goophora</a:t>
            </a:r>
            <a:endParaRPr sz="1000">
              <a:latin typeface="Google Sans"/>
              <a:ea typeface="Google Sans"/>
              <a:cs typeface="Google Sans"/>
              <a:sym typeface="Google Sans"/>
            </a:endParaRPr>
          </a:p>
        </p:txBody>
      </p:sp>
      <p:sp>
        <p:nvSpPr>
          <p:cNvPr id="175" name="Google Shape;175;p23"/>
          <p:cNvSpPr txBox="1"/>
          <p:nvPr/>
        </p:nvSpPr>
        <p:spPr>
          <a:xfrm>
            <a:off x="3003800" y="2450725"/>
            <a:ext cx="1706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Disinfect, Clean, Organize</a:t>
            </a:r>
            <a:endParaRPr sz="1000">
              <a:latin typeface="Google Sans"/>
              <a:ea typeface="Google Sans"/>
              <a:cs typeface="Google Sans"/>
              <a:sym typeface="Google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4"/>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 Day in Alon’s Life</a:t>
            </a:r>
            <a:endParaRPr/>
          </a:p>
        </p:txBody>
      </p:sp>
      <p:pic>
        <p:nvPicPr>
          <p:cNvPr id="181" name="Google Shape;181;p24"/>
          <p:cNvPicPr preferRelativeResize="0"/>
          <p:nvPr/>
        </p:nvPicPr>
        <p:blipFill>
          <a:blip r:embed="rId3">
            <a:alphaModFix/>
          </a:blip>
          <a:stretch>
            <a:fillRect/>
          </a:stretch>
        </p:blipFill>
        <p:spPr>
          <a:xfrm>
            <a:off x="1011875" y="1468375"/>
            <a:ext cx="1874250" cy="1874250"/>
          </a:xfrm>
          <a:prstGeom prst="rect">
            <a:avLst/>
          </a:prstGeom>
          <a:noFill/>
          <a:ln>
            <a:noFill/>
          </a:ln>
        </p:spPr>
      </p:pic>
      <p:sp>
        <p:nvSpPr>
          <p:cNvPr id="182" name="Google Shape;182;p24"/>
          <p:cNvSpPr txBox="1"/>
          <p:nvPr/>
        </p:nvSpPr>
        <p:spPr>
          <a:xfrm>
            <a:off x="1011950" y="3411600"/>
            <a:ext cx="187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Alon Mask</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Beauty Advisor @ Goophora</a:t>
            </a:r>
            <a:endParaRPr sz="1000">
              <a:latin typeface="Google Sans"/>
              <a:ea typeface="Google Sans"/>
              <a:cs typeface="Google Sans"/>
              <a:sym typeface="Google Sans"/>
            </a:endParaRPr>
          </a:p>
        </p:txBody>
      </p:sp>
      <p:sp>
        <p:nvSpPr>
          <p:cNvPr id="183" name="Google Shape;183;p24"/>
          <p:cNvSpPr/>
          <p:nvPr/>
        </p:nvSpPr>
        <p:spPr>
          <a:xfrm>
            <a:off x="5369088" y="39930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4"/>
          <p:cNvSpPr/>
          <p:nvPr/>
        </p:nvSpPr>
        <p:spPr>
          <a:xfrm>
            <a:off x="3456425" y="2038825"/>
            <a:ext cx="1324500" cy="3714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4"/>
          <p:cNvSpPr txBox="1"/>
          <p:nvPr/>
        </p:nvSpPr>
        <p:spPr>
          <a:xfrm>
            <a:off x="5557850" y="3823700"/>
            <a:ext cx="18741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Inventory of</a:t>
            </a:r>
            <a:r>
              <a:rPr lang="en" sz="1000">
                <a:latin typeface="Google Sans"/>
                <a:ea typeface="Google Sans"/>
                <a:cs typeface="Google Sans"/>
                <a:sym typeface="Google Sans"/>
              </a:rPr>
              <a:t> Goophora</a:t>
            </a:r>
            <a:endParaRPr sz="1000">
              <a:latin typeface="Google Sans"/>
              <a:ea typeface="Google Sans"/>
              <a:cs typeface="Google Sans"/>
              <a:sym typeface="Google Sans"/>
            </a:endParaRPr>
          </a:p>
        </p:txBody>
      </p:sp>
      <p:sp>
        <p:nvSpPr>
          <p:cNvPr id="186" name="Google Shape;186;p24"/>
          <p:cNvSpPr txBox="1"/>
          <p:nvPr/>
        </p:nvSpPr>
        <p:spPr>
          <a:xfrm>
            <a:off x="3682550" y="2450725"/>
            <a:ext cx="9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Stock Take</a:t>
            </a:r>
            <a:endParaRPr sz="1000">
              <a:latin typeface="Google Sans"/>
              <a:ea typeface="Google Sans"/>
              <a:cs typeface="Google Sans"/>
              <a:sym typeface="Google Sans"/>
            </a:endParaRPr>
          </a:p>
        </p:txBody>
      </p:sp>
      <p:pic>
        <p:nvPicPr>
          <p:cNvPr id="187" name="Google Shape;187;p24"/>
          <p:cNvPicPr preferRelativeResize="0"/>
          <p:nvPr/>
        </p:nvPicPr>
        <p:blipFill>
          <a:blip r:embed="rId4">
            <a:alphaModFix/>
          </a:blip>
          <a:stretch>
            <a:fillRect/>
          </a:stretch>
        </p:blipFill>
        <p:spPr>
          <a:xfrm>
            <a:off x="5557850" y="787237"/>
            <a:ext cx="1990551" cy="3036463"/>
          </a:xfrm>
          <a:prstGeom prst="rect">
            <a:avLst/>
          </a:prstGeom>
          <a:noFill/>
          <a:ln>
            <a:noFill/>
          </a:ln>
        </p:spPr>
      </p:pic>
      <p:sp>
        <p:nvSpPr>
          <p:cNvPr id="188" name="Google Shape;188;p24"/>
          <p:cNvSpPr/>
          <p:nvPr/>
        </p:nvSpPr>
        <p:spPr>
          <a:xfrm>
            <a:off x="5448350" y="3581875"/>
            <a:ext cx="2171700" cy="295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5"/>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A Day in Alon’s Life</a:t>
            </a:r>
            <a:endParaRPr/>
          </a:p>
        </p:txBody>
      </p:sp>
      <p:pic>
        <p:nvPicPr>
          <p:cNvPr id="194" name="Google Shape;194;p25"/>
          <p:cNvPicPr preferRelativeResize="0"/>
          <p:nvPr/>
        </p:nvPicPr>
        <p:blipFill>
          <a:blip r:embed="rId3">
            <a:alphaModFix/>
          </a:blip>
          <a:stretch>
            <a:fillRect/>
          </a:stretch>
        </p:blipFill>
        <p:spPr>
          <a:xfrm>
            <a:off x="1011875" y="1468375"/>
            <a:ext cx="1874250" cy="1874250"/>
          </a:xfrm>
          <a:prstGeom prst="rect">
            <a:avLst/>
          </a:prstGeom>
          <a:noFill/>
          <a:ln>
            <a:noFill/>
          </a:ln>
        </p:spPr>
      </p:pic>
      <p:sp>
        <p:nvSpPr>
          <p:cNvPr id="195" name="Google Shape;195;p25"/>
          <p:cNvSpPr txBox="1"/>
          <p:nvPr/>
        </p:nvSpPr>
        <p:spPr>
          <a:xfrm>
            <a:off x="1011950" y="3411600"/>
            <a:ext cx="1874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Alon Mask</a:t>
            </a:r>
            <a:endParaRPr sz="1000">
              <a:latin typeface="Google Sans"/>
              <a:ea typeface="Google Sans"/>
              <a:cs typeface="Google Sans"/>
              <a:sym typeface="Google Sans"/>
            </a:endParaRPr>
          </a:p>
          <a:p>
            <a:pPr indent="0" lvl="0" marL="0" rtl="0" algn="l">
              <a:spcBef>
                <a:spcPts val="0"/>
              </a:spcBef>
              <a:spcAft>
                <a:spcPts val="0"/>
              </a:spcAft>
              <a:buNone/>
            </a:pPr>
            <a:r>
              <a:rPr lang="en" sz="1000">
                <a:latin typeface="Google Sans"/>
                <a:ea typeface="Google Sans"/>
                <a:cs typeface="Google Sans"/>
                <a:sym typeface="Google Sans"/>
              </a:rPr>
              <a:t>Beauty Advisor @ Goophora</a:t>
            </a:r>
            <a:endParaRPr sz="1000">
              <a:latin typeface="Google Sans"/>
              <a:ea typeface="Google Sans"/>
              <a:cs typeface="Google Sans"/>
              <a:sym typeface="Google Sans"/>
            </a:endParaRPr>
          </a:p>
        </p:txBody>
      </p:sp>
      <p:sp>
        <p:nvSpPr>
          <p:cNvPr id="196" name="Google Shape;196;p25"/>
          <p:cNvSpPr/>
          <p:nvPr/>
        </p:nvSpPr>
        <p:spPr>
          <a:xfrm>
            <a:off x="5292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5"/>
          <p:cNvSpPr/>
          <p:nvPr/>
        </p:nvSpPr>
        <p:spPr>
          <a:xfrm>
            <a:off x="3608825" y="2038825"/>
            <a:ext cx="1324500" cy="371400"/>
          </a:xfrm>
          <a:prstGeom prst="rightArrow">
            <a:avLst>
              <a:gd fmla="val 50000" name="adj1"/>
              <a:gd fmla="val 50000" name="adj2"/>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5"/>
          <p:cNvSpPr txBox="1"/>
          <p:nvPr/>
        </p:nvSpPr>
        <p:spPr>
          <a:xfrm>
            <a:off x="5842800" y="1460050"/>
            <a:ext cx="1324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Google Sans"/>
                <a:ea typeface="Google Sans"/>
                <a:cs typeface="Google Sans"/>
                <a:sym typeface="Google Sans"/>
              </a:rPr>
              <a:t>Walk-in Customers</a:t>
            </a:r>
            <a:endParaRPr sz="1000">
              <a:latin typeface="Google Sans"/>
              <a:ea typeface="Google Sans"/>
              <a:cs typeface="Google Sans"/>
              <a:sym typeface="Google Sans"/>
            </a:endParaRPr>
          </a:p>
        </p:txBody>
      </p:sp>
      <p:sp>
        <p:nvSpPr>
          <p:cNvPr id="199" name="Google Shape;199;p25"/>
          <p:cNvSpPr txBox="1"/>
          <p:nvPr/>
        </p:nvSpPr>
        <p:spPr>
          <a:xfrm>
            <a:off x="3911150" y="2450725"/>
            <a:ext cx="958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latin typeface="Google Sans"/>
              <a:ea typeface="Google Sans"/>
              <a:cs typeface="Google Sans"/>
              <a:sym typeface="Google Sans"/>
            </a:endParaRPr>
          </a:p>
        </p:txBody>
      </p:sp>
      <p:pic>
        <p:nvPicPr>
          <p:cNvPr id="200" name="Google Shape;200;p25"/>
          <p:cNvPicPr preferRelativeResize="0"/>
          <p:nvPr/>
        </p:nvPicPr>
        <p:blipFill>
          <a:blip r:embed="rId4">
            <a:alphaModFix/>
          </a:blip>
          <a:stretch>
            <a:fillRect/>
          </a:stretch>
        </p:blipFill>
        <p:spPr>
          <a:xfrm>
            <a:off x="5315500" y="460250"/>
            <a:ext cx="999900" cy="999900"/>
          </a:xfrm>
          <a:prstGeom prst="rect">
            <a:avLst/>
          </a:prstGeom>
          <a:noFill/>
          <a:ln>
            <a:noFill/>
          </a:ln>
        </p:spPr>
      </p:pic>
      <p:pic>
        <p:nvPicPr>
          <p:cNvPr id="201" name="Google Shape;201;p25"/>
          <p:cNvPicPr preferRelativeResize="0"/>
          <p:nvPr/>
        </p:nvPicPr>
        <p:blipFill>
          <a:blip r:embed="rId5">
            <a:alphaModFix/>
          </a:blip>
          <a:stretch>
            <a:fillRect/>
          </a:stretch>
        </p:blipFill>
        <p:spPr>
          <a:xfrm>
            <a:off x="6718338" y="460250"/>
            <a:ext cx="926912" cy="999900"/>
          </a:xfrm>
          <a:prstGeom prst="rect">
            <a:avLst/>
          </a:prstGeom>
          <a:noFill/>
          <a:ln>
            <a:noFill/>
          </a:ln>
        </p:spPr>
      </p:pic>
      <p:sp>
        <p:nvSpPr>
          <p:cNvPr id="202" name="Google Shape;202;p25"/>
          <p:cNvSpPr txBox="1"/>
          <p:nvPr/>
        </p:nvSpPr>
        <p:spPr>
          <a:xfrm>
            <a:off x="3583475" y="2402400"/>
            <a:ext cx="1324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Customer Interaction, Trainings, Meetings</a:t>
            </a:r>
            <a:endParaRPr sz="1000">
              <a:latin typeface="Google Sans"/>
              <a:ea typeface="Google Sans"/>
              <a:cs typeface="Google Sans"/>
              <a:sym typeface="Google Sans"/>
            </a:endParaRPr>
          </a:p>
        </p:txBody>
      </p:sp>
      <p:pic>
        <p:nvPicPr>
          <p:cNvPr id="203" name="Google Shape;203;p25"/>
          <p:cNvPicPr preferRelativeResize="0"/>
          <p:nvPr/>
        </p:nvPicPr>
        <p:blipFill>
          <a:blip r:embed="rId6">
            <a:alphaModFix/>
          </a:blip>
          <a:stretch>
            <a:fillRect/>
          </a:stretch>
        </p:blipFill>
        <p:spPr>
          <a:xfrm>
            <a:off x="6108275" y="1951050"/>
            <a:ext cx="793550" cy="999900"/>
          </a:xfrm>
          <a:prstGeom prst="rect">
            <a:avLst/>
          </a:prstGeom>
          <a:noFill/>
          <a:ln>
            <a:noFill/>
          </a:ln>
        </p:spPr>
      </p:pic>
      <p:sp>
        <p:nvSpPr>
          <p:cNvPr id="204" name="Google Shape;204;p25"/>
          <p:cNvSpPr txBox="1"/>
          <p:nvPr/>
        </p:nvSpPr>
        <p:spPr>
          <a:xfrm>
            <a:off x="5690400" y="2950850"/>
            <a:ext cx="167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Customer Appointments</a:t>
            </a:r>
            <a:endParaRPr sz="1000">
              <a:latin typeface="Google Sans"/>
              <a:ea typeface="Google Sans"/>
              <a:cs typeface="Google Sans"/>
              <a:sym typeface="Google Sans"/>
            </a:endParaRPr>
          </a:p>
        </p:txBody>
      </p:sp>
      <p:pic>
        <p:nvPicPr>
          <p:cNvPr id="205" name="Google Shape;205;p25"/>
          <p:cNvPicPr preferRelativeResize="0"/>
          <p:nvPr/>
        </p:nvPicPr>
        <p:blipFill>
          <a:blip r:embed="rId7">
            <a:alphaModFix/>
          </a:blip>
          <a:stretch>
            <a:fillRect/>
          </a:stretch>
        </p:blipFill>
        <p:spPr>
          <a:xfrm>
            <a:off x="5352000" y="3441849"/>
            <a:ext cx="926900" cy="1001036"/>
          </a:xfrm>
          <a:prstGeom prst="rect">
            <a:avLst/>
          </a:prstGeom>
          <a:noFill/>
          <a:ln>
            <a:noFill/>
          </a:ln>
        </p:spPr>
      </p:pic>
      <p:sp>
        <p:nvSpPr>
          <p:cNvPr id="206" name="Google Shape;206;p25"/>
          <p:cNvSpPr/>
          <p:nvPr/>
        </p:nvSpPr>
        <p:spPr>
          <a:xfrm>
            <a:off x="5340900" y="4360700"/>
            <a:ext cx="999900" cy="1455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5"/>
          <p:cNvSpPr txBox="1"/>
          <p:nvPr/>
        </p:nvSpPr>
        <p:spPr>
          <a:xfrm>
            <a:off x="5004600" y="4360700"/>
            <a:ext cx="16725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Product Training</a:t>
            </a:r>
            <a:endParaRPr sz="1000">
              <a:latin typeface="Google Sans"/>
              <a:ea typeface="Google Sans"/>
              <a:cs typeface="Google Sans"/>
              <a:sym typeface="Google Sans"/>
            </a:endParaRPr>
          </a:p>
        </p:txBody>
      </p:sp>
      <p:pic>
        <p:nvPicPr>
          <p:cNvPr id="208" name="Google Shape;208;p25"/>
          <p:cNvPicPr preferRelativeResize="0"/>
          <p:nvPr/>
        </p:nvPicPr>
        <p:blipFill>
          <a:blip r:embed="rId8">
            <a:alphaModFix/>
          </a:blip>
          <a:stretch>
            <a:fillRect/>
          </a:stretch>
        </p:blipFill>
        <p:spPr>
          <a:xfrm>
            <a:off x="6645600" y="3441225"/>
            <a:ext cx="926900" cy="926925"/>
          </a:xfrm>
          <a:prstGeom prst="rect">
            <a:avLst/>
          </a:prstGeom>
          <a:noFill/>
          <a:ln>
            <a:noFill/>
          </a:ln>
        </p:spPr>
      </p:pic>
      <p:sp>
        <p:nvSpPr>
          <p:cNvPr id="209" name="Google Shape;209;p25"/>
          <p:cNvSpPr txBox="1"/>
          <p:nvPr/>
        </p:nvSpPr>
        <p:spPr>
          <a:xfrm>
            <a:off x="6477050" y="4365450"/>
            <a:ext cx="1219200" cy="338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000">
                <a:latin typeface="Google Sans"/>
                <a:ea typeface="Google Sans"/>
                <a:cs typeface="Google Sans"/>
                <a:sym typeface="Google Sans"/>
              </a:rPr>
              <a:t>Team Meeting</a:t>
            </a:r>
            <a:endParaRPr sz="1000">
              <a:latin typeface="Google Sans"/>
              <a:ea typeface="Google Sans"/>
              <a:cs typeface="Google Sans"/>
              <a:sym typeface="Google Sans"/>
            </a:endParaRPr>
          </a:p>
        </p:txBody>
      </p:sp>
      <p:sp>
        <p:nvSpPr>
          <p:cNvPr id="210" name="Google Shape;210;p25"/>
          <p:cNvSpPr/>
          <p:nvPr/>
        </p:nvSpPr>
        <p:spPr>
          <a:xfrm>
            <a:off x="7258100" y="2088900"/>
            <a:ext cx="999900" cy="7005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br>
              <a:rPr b="1" lang="en" sz="700" u="sng">
                <a:latin typeface="Roboto"/>
                <a:ea typeface="Roboto"/>
                <a:cs typeface="Roboto"/>
                <a:sym typeface="Roboto"/>
              </a:rPr>
            </a:br>
            <a:r>
              <a:rPr b="1" lang="en" sz="700" u="sng">
                <a:latin typeface="Roboto"/>
                <a:ea typeface="Roboto"/>
                <a:cs typeface="Roboto"/>
                <a:sym typeface="Roboto"/>
              </a:rPr>
              <a:t>APP</a:t>
            </a:r>
            <a:r>
              <a:rPr b="1" lang="en" sz="700" u="sng">
                <a:latin typeface="Roboto"/>
                <a:ea typeface="Roboto"/>
                <a:cs typeface="Roboto"/>
                <a:sym typeface="Roboto"/>
              </a:rPr>
              <a:t>T</a:t>
            </a:r>
            <a:r>
              <a:rPr b="1" lang="en" sz="700" u="sng">
                <a:latin typeface="Roboto"/>
                <a:ea typeface="Roboto"/>
                <a:cs typeface="Roboto"/>
                <a:sym typeface="Roboto"/>
              </a:rPr>
              <a:t> SCHEDULE</a:t>
            </a:r>
            <a:endParaRPr b="1" sz="700" u="sng">
              <a:latin typeface="Roboto"/>
              <a:ea typeface="Roboto"/>
              <a:cs typeface="Roboto"/>
              <a:sym typeface="Roboto"/>
            </a:endParaRPr>
          </a:p>
          <a:p>
            <a:pPr indent="0" lvl="0" marL="0" rtl="0" algn="ctr">
              <a:spcBef>
                <a:spcPts val="0"/>
              </a:spcBef>
              <a:spcAft>
                <a:spcPts val="0"/>
              </a:spcAft>
              <a:buNone/>
            </a:pPr>
            <a:r>
              <a:rPr b="1" lang="en" sz="700">
                <a:latin typeface="Roboto"/>
                <a:ea typeface="Roboto"/>
                <a:cs typeface="Roboto"/>
                <a:sym typeface="Roboto"/>
              </a:rPr>
              <a:t>Appt 1: 1000 HRS</a:t>
            </a:r>
            <a:endParaRPr b="1" sz="700">
              <a:latin typeface="Roboto"/>
              <a:ea typeface="Roboto"/>
              <a:cs typeface="Roboto"/>
              <a:sym typeface="Roboto"/>
            </a:endParaRPr>
          </a:p>
          <a:p>
            <a:pPr indent="0" lvl="0" marL="0" rtl="0" algn="ctr">
              <a:spcBef>
                <a:spcPts val="0"/>
              </a:spcBef>
              <a:spcAft>
                <a:spcPts val="0"/>
              </a:spcAft>
              <a:buNone/>
            </a:pPr>
            <a:r>
              <a:rPr b="1" lang="en" sz="700">
                <a:latin typeface="Roboto"/>
                <a:ea typeface="Roboto"/>
                <a:cs typeface="Roboto"/>
                <a:sym typeface="Roboto"/>
              </a:rPr>
              <a:t>Appt 2: 1130 HRS</a:t>
            </a:r>
            <a:endParaRPr b="1" sz="700">
              <a:latin typeface="Roboto"/>
              <a:ea typeface="Roboto"/>
              <a:cs typeface="Roboto"/>
              <a:sym typeface="Roboto"/>
            </a:endParaRPr>
          </a:p>
          <a:p>
            <a:pPr indent="0" lvl="0" marL="0" rtl="0" algn="ctr">
              <a:spcBef>
                <a:spcPts val="0"/>
              </a:spcBef>
              <a:spcAft>
                <a:spcPts val="0"/>
              </a:spcAft>
              <a:buNone/>
            </a:pPr>
            <a:r>
              <a:rPr b="1" lang="en" sz="700">
                <a:latin typeface="Roboto"/>
                <a:ea typeface="Roboto"/>
                <a:cs typeface="Roboto"/>
                <a:sym typeface="Roboto"/>
              </a:rPr>
              <a:t>Appt 3: 1730 HRS</a:t>
            </a:r>
            <a:endParaRPr b="1" sz="700">
              <a:latin typeface="Roboto"/>
              <a:ea typeface="Roboto"/>
              <a:cs typeface="Roboto"/>
              <a:sym typeface="Roboto"/>
            </a:endParaRPr>
          </a:p>
          <a:p>
            <a:pPr indent="0" lvl="0" marL="0" rtl="0" algn="ctr">
              <a:spcBef>
                <a:spcPts val="0"/>
              </a:spcBef>
              <a:spcAft>
                <a:spcPts val="0"/>
              </a:spcAft>
              <a:buNone/>
            </a:pPr>
            <a:r>
              <a:rPr b="1" lang="en" sz="700">
                <a:latin typeface="Roboto"/>
                <a:ea typeface="Roboto"/>
                <a:cs typeface="Roboto"/>
                <a:sym typeface="Roboto"/>
              </a:rPr>
              <a:t>Appt 4: 1800 HRS</a:t>
            </a:r>
            <a:endParaRPr b="1" sz="700">
              <a:latin typeface="Roboto"/>
              <a:ea typeface="Roboto"/>
              <a:cs typeface="Roboto"/>
              <a:sym typeface="Roboto"/>
            </a:endParaRPr>
          </a:p>
          <a:p>
            <a:pPr indent="0" lvl="0" marL="0" rtl="0" algn="ctr">
              <a:spcBef>
                <a:spcPts val="0"/>
              </a:spcBef>
              <a:spcAft>
                <a:spcPts val="0"/>
              </a:spcAft>
              <a:buNone/>
            </a:pPr>
            <a:r>
              <a:t/>
            </a:r>
            <a:endParaRPr b="1" sz="700">
              <a:solidFill>
                <a:srgbClr val="FFFFFF"/>
              </a:solidFill>
              <a:latin typeface="Roboto"/>
              <a:ea typeface="Roboto"/>
              <a:cs typeface="Roboto"/>
              <a:sym typeface="Roboto"/>
            </a:endParaRPr>
          </a:p>
        </p:txBody>
      </p:sp>
      <p:sp>
        <p:nvSpPr>
          <p:cNvPr id="211" name="Google Shape;211;p25"/>
          <p:cNvSpPr/>
          <p:nvPr/>
        </p:nvSpPr>
        <p:spPr>
          <a:xfrm>
            <a:off x="7772450" y="3774575"/>
            <a:ext cx="1161900" cy="338700"/>
          </a:xfrm>
          <a:prstGeom prst="roundRect">
            <a:avLst>
              <a:gd fmla="val 16667"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br>
              <a:rPr b="1" lang="en" sz="700">
                <a:latin typeface="Roboto"/>
                <a:ea typeface="Roboto"/>
                <a:cs typeface="Roboto"/>
                <a:sym typeface="Roboto"/>
              </a:rPr>
            </a:br>
            <a:r>
              <a:rPr b="1" lang="en" sz="700">
                <a:latin typeface="Roboto"/>
                <a:ea typeface="Roboto"/>
                <a:cs typeface="Roboto"/>
                <a:sym typeface="Roboto"/>
              </a:rPr>
              <a:t>PDT TRG: 1500 HRS</a:t>
            </a:r>
            <a:endParaRPr b="1" sz="700">
              <a:latin typeface="Roboto"/>
              <a:ea typeface="Roboto"/>
              <a:cs typeface="Roboto"/>
              <a:sym typeface="Roboto"/>
            </a:endParaRPr>
          </a:p>
          <a:p>
            <a:pPr indent="0" lvl="0" marL="0" rtl="0" algn="l">
              <a:spcBef>
                <a:spcPts val="0"/>
              </a:spcBef>
              <a:spcAft>
                <a:spcPts val="0"/>
              </a:spcAft>
              <a:buNone/>
            </a:pPr>
            <a:r>
              <a:rPr b="1" lang="en" sz="700">
                <a:latin typeface="Roboto"/>
                <a:ea typeface="Roboto"/>
                <a:cs typeface="Roboto"/>
                <a:sym typeface="Roboto"/>
              </a:rPr>
              <a:t>TEAM MEET: 1600 HRS</a:t>
            </a:r>
            <a:endParaRPr b="1" sz="700">
              <a:latin typeface="Roboto"/>
              <a:ea typeface="Roboto"/>
              <a:cs typeface="Roboto"/>
              <a:sym typeface="Roboto"/>
            </a:endParaRPr>
          </a:p>
          <a:p>
            <a:pPr indent="0" lvl="0" marL="0" rtl="0" algn="ctr">
              <a:spcBef>
                <a:spcPts val="0"/>
              </a:spcBef>
              <a:spcAft>
                <a:spcPts val="0"/>
              </a:spcAft>
              <a:buNone/>
            </a:pPr>
            <a:r>
              <a:t/>
            </a:r>
            <a:endParaRPr b="1" sz="700">
              <a:solidFill>
                <a:srgbClr val="FFFFFF"/>
              </a:solidFill>
              <a:latin typeface="Roboto"/>
              <a:ea typeface="Roboto"/>
              <a:cs typeface="Roboto"/>
              <a:sym typeface="Robo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6"/>
          <p:cNvSpPr txBox="1"/>
          <p:nvPr>
            <p:ph type="title"/>
          </p:nvPr>
        </p:nvSpPr>
        <p:spPr>
          <a:xfrm>
            <a:off x="457175" y="460250"/>
            <a:ext cx="4077000" cy="999900"/>
          </a:xfrm>
          <a:prstGeom prst="rect">
            <a:avLst/>
          </a:prstGeom>
        </p:spPr>
        <p:txBody>
          <a:bodyPr anchorCtr="0" anchor="t" bIns="0" lIns="0" spcFirstLastPara="1" rIns="91425" wrap="square" tIns="0">
            <a:noAutofit/>
          </a:bodyPr>
          <a:lstStyle/>
          <a:p>
            <a:pPr indent="0" lvl="0" marL="0" rtl="0" algn="l">
              <a:spcBef>
                <a:spcPts val="0"/>
              </a:spcBef>
              <a:spcAft>
                <a:spcPts val="0"/>
              </a:spcAft>
              <a:buNone/>
            </a:pPr>
            <a:r>
              <a:rPr lang="en"/>
              <a:t>Stocktaking with Google</a:t>
            </a:r>
            <a:endParaRPr/>
          </a:p>
        </p:txBody>
      </p:sp>
      <p:sp>
        <p:nvSpPr>
          <p:cNvPr id="217" name="Google Shape;217;p26"/>
          <p:cNvSpPr/>
          <p:nvPr/>
        </p:nvSpPr>
        <p:spPr>
          <a:xfrm>
            <a:off x="5673888" y="3688250"/>
            <a:ext cx="1874400" cy="1242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txBox="1"/>
          <p:nvPr/>
        </p:nvSpPr>
        <p:spPr>
          <a:xfrm>
            <a:off x="1281125" y="3002450"/>
            <a:ext cx="28527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Google Sans"/>
                <a:ea typeface="Google Sans"/>
                <a:cs typeface="Google Sans"/>
                <a:sym typeface="Google Sans"/>
              </a:rPr>
              <a:t>Inventory of Goophora with Google Sheets</a:t>
            </a:r>
            <a:endParaRPr sz="800">
              <a:latin typeface="Google Sans"/>
              <a:ea typeface="Google Sans"/>
              <a:cs typeface="Google Sans"/>
              <a:sym typeface="Google Sans"/>
            </a:endParaRPr>
          </a:p>
        </p:txBody>
      </p:sp>
      <p:pic>
        <p:nvPicPr>
          <p:cNvPr id="219" name="Google Shape;219;p26"/>
          <p:cNvPicPr preferRelativeResize="0"/>
          <p:nvPr/>
        </p:nvPicPr>
        <p:blipFill>
          <a:blip r:embed="rId3">
            <a:alphaModFix/>
          </a:blip>
          <a:stretch>
            <a:fillRect/>
          </a:stretch>
        </p:blipFill>
        <p:spPr>
          <a:xfrm>
            <a:off x="400100" y="857650"/>
            <a:ext cx="7981901" cy="2228675"/>
          </a:xfrm>
          <a:prstGeom prst="rect">
            <a:avLst/>
          </a:prstGeom>
          <a:noFill/>
          <a:ln>
            <a:noFill/>
          </a:ln>
        </p:spPr>
      </p:pic>
      <p:pic>
        <p:nvPicPr>
          <p:cNvPr id="220" name="Google Shape;220;p26"/>
          <p:cNvPicPr preferRelativeResize="0"/>
          <p:nvPr/>
        </p:nvPicPr>
        <p:blipFill>
          <a:blip r:embed="rId4">
            <a:alphaModFix/>
          </a:blip>
          <a:stretch>
            <a:fillRect/>
          </a:stretch>
        </p:blipFill>
        <p:spPr>
          <a:xfrm>
            <a:off x="400100" y="3319075"/>
            <a:ext cx="5419726" cy="1555350"/>
          </a:xfrm>
          <a:prstGeom prst="rect">
            <a:avLst/>
          </a:prstGeom>
          <a:noFill/>
          <a:ln>
            <a:noFill/>
          </a:ln>
        </p:spPr>
      </p:pic>
      <p:sp>
        <p:nvSpPr>
          <p:cNvPr id="221" name="Google Shape;221;p26"/>
          <p:cNvSpPr txBox="1"/>
          <p:nvPr/>
        </p:nvSpPr>
        <p:spPr>
          <a:xfrm>
            <a:off x="1281125" y="4798225"/>
            <a:ext cx="2024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Google Sans"/>
                <a:ea typeface="Google Sans"/>
                <a:cs typeface="Google Sans"/>
                <a:sym typeface="Google Sans"/>
              </a:rPr>
              <a:t>Access Control Panel</a:t>
            </a:r>
            <a:endParaRPr sz="800">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xmlns:r="http://schemas.openxmlformats.org/officeDocument/2006/relationships" name="Google">
  <a:themeElements>
    <a:clrScheme name="Google">
      <a:dk1>
        <a:srgbClr val="4285F4"/>
      </a:dk1>
      <a:lt1>
        <a:srgbClr val="FFFFFF"/>
      </a:lt1>
      <a:dk2>
        <a:srgbClr val="666666"/>
      </a:dk2>
      <a:lt2>
        <a:srgbClr val="BDBDBD"/>
      </a:lt2>
      <a:accent1>
        <a:srgbClr val="0277BD"/>
      </a:accent1>
      <a:accent2>
        <a:srgbClr val="34A853"/>
      </a:accent2>
      <a:accent3>
        <a:srgbClr val="EA4335"/>
      </a:accent3>
      <a:accent4>
        <a:srgbClr val="FF9800"/>
      </a:accent4>
      <a:accent5>
        <a:srgbClr val="4FC3F7"/>
      </a:accent5>
      <a:accent6>
        <a:srgbClr val="FBBC05"/>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loud 2020">
  <a:themeElements>
    <a:clrScheme name="Google Colours">
      <a:dk1>
        <a:srgbClr val="3C4043"/>
      </a:dk1>
      <a:lt1>
        <a:srgbClr val="5F6368"/>
      </a:lt1>
      <a:dk2>
        <a:srgbClr val="BDC1C6"/>
      </a:dk2>
      <a:lt2>
        <a:srgbClr val="F8F9FA"/>
      </a:lt2>
      <a:accent1>
        <a:srgbClr val="4285F4"/>
      </a:accent1>
      <a:accent2>
        <a:srgbClr val="EA4335"/>
      </a:accent2>
      <a:accent3>
        <a:srgbClr val="FBBC05"/>
      </a:accent3>
      <a:accent4>
        <a:srgbClr val="34A853"/>
      </a:accent4>
      <a:accent5>
        <a:srgbClr val="185ABC"/>
      </a:accent5>
      <a:accent6>
        <a:srgbClr val="B31412"/>
      </a:accent6>
      <a:hlink>
        <a:srgbClr val="1A73E8"/>
      </a:hlink>
      <a:folHlink>
        <a:srgbClr val="7B1FA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